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7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8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9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20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1.xml" ContentType="application/vnd.openxmlformats-officedocument.drawingml.chartshape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notesMasterIdLst>
    <p:notesMasterId r:id="rId102"/>
  </p:notesMasterIdLst>
  <p:handoutMasterIdLst>
    <p:handoutMasterId r:id="rId103"/>
  </p:handoutMasterIdLst>
  <p:sldIdLst>
    <p:sldId id="256" r:id="rId2"/>
    <p:sldId id="349" r:id="rId3"/>
    <p:sldId id="416" r:id="rId4"/>
    <p:sldId id="404" r:id="rId5"/>
    <p:sldId id="406" r:id="rId6"/>
    <p:sldId id="388" r:id="rId7"/>
    <p:sldId id="390" r:id="rId8"/>
    <p:sldId id="391" r:id="rId9"/>
    <p:sldId id="389" r:id="rId10"/>
    <p:sldId id="392" r:id="rId11"/>
    <p:sldId id="393" r:id="rId12"/>
    <p:sldId id="394" r:id="rId13"/>
    <p:sldId id="395" r:id="rId14"/>
    <p:sldId id="397" r:id="rId15"/>
    <p:sldId id="396" r:id="rId16"/>
    <p:sldId id="387" r:id="rId17"/>
    <p:sldId id="398" r:id="rId18"/>
    <p:sldId id="415" r:id="rId19"/>
    <p:sldId id="402" r:id="rId20"/>
    <p:sldId id="405" r:id="rId21"/>
    <p:sldId id="399" r:id="rId22"/>
    <p:sldId id="407" r:id="rId23"/>
    <p:sldId id="408" r:id="rId24"/>
    <p:sldId id="409" r:id="rId25"/>
    <p:sldId id="410" r:id="rId26"/>
    <p:sldId id="411" r:id="rId27"/>
    <p:sldId id="412" r:id="rId28"/>
    <p:sldId id="413" r:id="rId29"/>
    <p:sldId id="414" r:id="rId30"/>
    <p:sldId id="351" r:id="rId31"/>
    <p:sldId id="422" r:id="rId32"/>
    <p:sldId id="423" r:id="rId33"/>
    <p:sldId id="424" r:id="rId34"/>
    <p:sldId id="425" r:id="rId35"/>
    <p:sldId id="430" r:id="rId36"/>
    <p:sldId id="429" r:id="rId37"/>
    <p:sldId id="426" r:id="rId38"/>
    <p:sldId id="431" r:id="rId39"/>
    <p:sldId id="427" r:id="rId40"/>
    <p:sldId id="432" r:id="rId41"/>
    <p:sldId id="428" r:id="rId42"/>
    <p:sldId id="433" r:id="rId43"/>
    <p:sldId id="434" r:id="rId44"/>
    <p:sldId id="289" r:id="rId45"/>
    <p:sldId id="311" r:id="rId46"/>
    <p:sldId id="298" r:id="rId47"/>
    <p:sldId id="364" r:id="rId48"/>
    <p:sldId id="362" r:id="rId49"/>
    <p:sldId id="293" r:id="rId50"/>
    <p:sldId id="358" r:id="rId51"/>
    <p:sldId id="438" r:id="rId52"/>
    <p:sldId id="299" r:id="rId53"/>
    <p:sldId id="401" r:id="rId54"/>
    <p:sldId id="359" r:id="rId55"/>
    <p:sldId id="360" r:id="rId56"/>
    <p:sldId id="361" r:id="rId57"/>
    <p:sldId id="440" r:id="rId58"/>
    <p:sldId id="363" r:id="rId59"/>
    <p:sldId id="368" r:id="rId60"/>
    <p:sldId id="367" r:id="rId61"/>
    <p:sldId id="369" r:id="rId62"/>
    <p:sldId id="303" r:id="rId63"/>
    <p:sldId id="304" r:id="rId64"/>
    <p:sldId id="441" r:id="rId65"/>
    <p:sldId id="442" r:id="rId66"/>
    <p:sldId id="306" r:id="rId67"/>
    <p:sldId id="305" r:id="rId68"/>
    <p:sldId id="307" r:id="rId69"/>
    <p:sldId id="371" r:id="rId70"/>
    <p:sldId id="308" r:id="rId71"/>
    <p:sldId id="370" r:id="rId72"/>
    <p:sldId id="372" r:id="rId73"/>
    <p:sldId id="439" r:id="rId74"/>
    <p:sldId id="309" r:id="rId75"/>
    <p:sldId id="373" r:id="rId76"/>
    <p:sldId id="376" r:id="rId77"/>
    <p:sldId id="374" r:id="rId78"/>
    <p:sldId id="384" r:id="rId79"/>
    <p:sldId id="381" r:id="rId80"/>
    <p:sldId id="377" r:id="rId81"/>
    <p:sldId id="379" r:id="rId82"/>
    <p:sldId id="380" r:id="rId83"/>
    <p:sldId id="383" r:id="rId84"/>
    <p:sldId id="443" r:id="rId85"/>
    <p:sldId id="436" r:id="rId86"/>
    <p:sldId id="444" r:id="rId87"/>
    <p:sldId id="445" r:id="rId88"/>
    <p:sldId id="327" r:id="rId89"/>
    <p:sldId id="446" r:id="rId90"/>
    <p:sldId id="324" r:id="rId91"/>
    <p:sldId id="326" r:id="rId92"/>
    <p:sldId id="321" r:id="rId93"/>
    <p:sldId id="328" r:id="rId94"/>
    <p:sldId id="447" r:id="rId95"/>
    <p:sldId id="450" r:id="rId96"/>
    <p:sldId id="345" r:id="rId97"/>
    <p:sldId id="452" r:id="rId98"/>
    <p:sldId id="448" r:id="rId99"/>
    <p:sldId id="449" r:id="rId100"/>
    <p:sldId id="453" r:id="rId101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54" autoAdjust="0"/>
    <p:restoredTop sz="74885" autoAdjust="0"/>
  </p:normalViewPr>
  <p:slideViewPr>
    <p:cSldViewPr snapToGrid="0">
      <p:cViewPr varScale="1">
        <p:scale>
          <a:sx n="87" d="100"/>
          <a:sy n="87" d="100"/>
        </p:scale>
        <p:origin x="2658" y="8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ableStyles" Target="tableStyle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___3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5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1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7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臨時抱佛腳無敵</a:t>
            </a:r>
            <a:r>
              <a:rPr lang="en-US" altLang="zh-TW" dirty="0" smtClean="0"/>
              <a:t>!!!!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>
        <c:manualLayout>
          <c:layoutTarget val="inner"/>
          <c:xMode val="edge"/>
          <c:yMode val="edge"/>
          <c:x val="7.0774445814854606E-2"/>
          <c:y val="0.17305998040567511"/>
          <c:w val="0.92735770440968446"/>
          <c:h val="0.63425058964403647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預計要學會的時間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工作表1!$A$2:$A$8</c:f>
              <c:strCache>
                <c:ptCount val="7"/>
                <c:pt idx="0">
                  <c:v>學期開始</c:v>
                </c:pt>
                <c:pt idx="3">
                  <c:v>期中考</c:v>
                </c:pt>
                <c:pt idx="6">
                  <c:v>期末考</c:v>
                </c:pt>
              </c:strCache>
            </c:strRef>
          </c:cat>
          <c:val>
            <c:numRef>
              <c:f>工作表1!$B$2:$B$8</c:f>
              <c:numCache>
                <c:formatCode>General</c:formatCode>
                <c:ptCount val="7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實際上所花的時間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工作表1!$A$2:$A$8</c:f>
              <c:strCache>
                <c:ptCount val="7"/>
                <c:pt idx="0">
                  <c:v>學期開始</c:v>
                </c:pt>
                <c:pt idx="3">
                  <c:v>期中考</c:v>
                </c:pt>
                <c:pt idx="6">
                  <c:v>期末考</c:v>
                </c:pt>
              </c:strCache>
            </c:strRef>
          </c:cat>
          <c:val>
            <c:numRef>
              <c:f>工作表1!$C$2:$C$8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29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9124880"/>
        <c:axId val="149125424"/>
      </c:lineChart>
      <c:catAx>
        <c:axId val="14912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49125424"/>
        <c:crosses val="autoZero"/>
        <c:auto val="1"/>
        <c:lblAlgn val="ctr"/>
        <c:lblOffset val="100"/>
        <c:noMultiLvlLbl val="0"/>
      </c:catAx>
      <c:valAx>
        <c:axId val="149125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49124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太多腳要抱了，手不夠長，抱不動</a:t>
            </a:r>
            <a:r>
              <a:rPr lang="en-US" altLang="zh-TW" dirty="0" smtClean="0"/>
              <a:t>!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>
        <c:manualLayout>
          <c:layoutTarget val="inner"/>
          <c:xMode val="edge"/>
          <c:yMode val="edge"/>
          <c:x val="7.0774445814854606E-2"/>
          <c:y val="0.17305998040567511"/>
          <c:w val="0.92735770440968446"/>
          <c:h val="0.63425058964403647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預計要學會的時間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工作表1!$A$2:$A$8</c:f>
              <c:strCache>
                <c:ptCount val="7"/>
                <c:pt idx="0">
                  <c:v>學期開始</c:v>
                </c:pt>
                <c:pt idx="3">
                  <c:v>期中考</c:v>
                </c:pt>
                <c:pt idx="6">
                  <c:v>期末考</c:v>
                </c:pt>
              </c:strCache>
            </c:strRef>
          </c:cat>
          <c:val>
            <c:numRef>
              <c:f>工作表1!$B$2:$B$8</c:f>
              <c:numCache>
                <c:formatCode>General</c:formatCode>
                <c:ptCount val="7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科目一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工作表1!$A$2:$A$8</c:f>
              <c:strCache>
                <c:ptCount val="7"/>
                <c:pt idx="0">
                  <c:v>學期開始</c:v>
                </c:pt>
                <c:pt idx="3">
                  <c:v>期中考</c:v>
                </c:pt>
                <c:pt idx="6">
                  <c:v>期末考</c:v>
                </c:pt>
              </c:strCache>
            </c:strRef>
          </c:cat>
          <c:val>
            <c:numRef>
              <c:f>工作表1!$C$2:$C$8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29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科目二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工作表1!$A$2:$A$8</c:f>
              <c:strCache>
                <c:ptCount val="7"/>
                <c:pt idx="0">
                  <c:v>學期開始</c:v>
                </c:pt>
                <c:pt idx="3">
                  <c:v>期中考</c:v>
                </c:pt>
                <c:pt idx="6">
                  <c:v>期末考</c:v>
                </c:pt>
              </c:strCache>
            </c:strRef>
          </c:cat>
          <c:val>
            <c:numRef>
              <c:f>工作表1!$D$2:$D$8</c:f>
              <c:numCache>
                <c:formatCode>General</c:formatCode>
                <c:ptCount val="7"/>
                <c:pt idx="0">
                  <c:v>0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4</c:v>
                </c:pt>
                <c:pt idx="5">
                  <c:v>6</c:v>
                </c:pt>
                <c:pt idx="6">
                  <c:v>30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工作表1!$E$1</c:f>
              <c:strCache>
                <c:ptCount val="1"/>
                <c:pt idx="0">
                  <c:v>科目三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工作表1!$A$2:$A$8</c:f>
              <c:strCache>
                <c:ptCount val="7"/>
                <c:pt idx="0">
                  <c:v>學期開始</c:v>
                </c:pt>
                <c:pt idx="3">
                  <c:v>期中考</c:v>
                </c:pt>
                <c:pt idx="6">
                  <c:v>期末考</c:v>
                </c:pt>
              </c:strCache>
            </c:strRef>
          </c:cat>
          <c:val>
            <c:numRef>
              <c:f>工作表1!$E$2:$E$8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  <c:pt idx="5">
                  <c:v>5</c:v>
                </c:pt>
                <c:pt idx="6">
                  <c:v>10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工作表1!$F$1</c:f>
              <c:strCache>
                <c:ptCount val="1"/>
                <c:pt idx="0">
                  <c:v>科目四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工作表1!$A$2:$A$8</c:f>
              <c:strCache>
                <c:ptCount val="7"/>
                <c:pt idx="0">
                  <c:v>學期開始</c:v>
                </c:pt>
                <c:pt idx="3">
                  <c:v>期中考</c:v>
                </c:pt>
                <c:pt idx="6">
                  <c:v>期末考</c:v>
                </c:pt>
              </c:strCache>
            </c:strRef>
          </c:cat>
          <c:val>
            <c:numRef>
              <c:f>工作表1!$F$2:$F$8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  <c:pt idx="6">
                  <c:v>20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9121616"/>
        <c:axId val="149117264"/>
      </c:lineChart>
      <c:catAx>
        <c:axId val="149121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49117264"/>
        <c:crosses val="autoZero"/>
        <c:auto val="1"/>
        <c:lblAlgn val="ctr"/>
        <c:lblOffset val="100"/>
        <c:noMultiLvlLbl val="0"/>
      </c:catAx>
      <c:valAx>
        <c:axId val="149117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491216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實際與想像的差異</a:t>
            </a:r>
            <a:endParaRPr lang="zh-TW" alt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新功能要測試的數量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工作表1!$A$2:$A$7</c:f>
              <c:strCache>
                <c:ptCount val="6"/>
                <c:pt idx="0">
                  <c:v>第一個月</c:v>
                </c:pt>
                <c:pt idx="1">
                  <c:v>第二個月</c:v>
                </c:pt>
                <c:pt idx="2">
                  <c:v>第三個月</c:v>
                </c:pt>
                <c:pt idx="3">
                  <c:v>第四個月</c:v>
                </c:pt>
                <c:pt idx="4">
                  <c:v>第五個月</c:v>
                </c:pt>
                <c:pt idx="5">
                  <c:v>第六個月</c:v>
                </c:pt>
              </c:strCache>
            </c:strRef>
          </c:cat>
          <c:val>
            <c:numRef>
              <c:f>工作表1!$B$2:$B$7</c:f>
              <c:numCache>
                <c:formatCode>General</c:formatCode>
                <c:ptCount val="6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實際上要測試的數量</c:v>
                </c:pt>
              </c:strCache>
            </c:strRef>
          </c:tx>
          <c:spPr>
            <a:ln w="9525" cap="rnd" cmpd="sng" algn="ctr">
              <a:solidFill>
                <a:schemeClr val="accent4"/>
              </a:solidFill>
              <a:prstDash val="solid"/>
              <a:round/>
            </a:ln>
            <a:effectLst>
              <a:innerShdw blurRad="25400" dist="12700" dir="13500000">
                <a:srgbClr val="000000">
                  <a:alpha val="45000"/>
                </a:srgbClr>
              </a:innerShdw>
            </a:effectLst>
          </c:spPr>
          <c:marker>
            <c:symbol val="circle"/>
            <c:size val="5"/>
            <c:spPr>
              <a:blipFill rotWithShape="1">
                <a:blip xmlns:r="http://schemas.openxmlformats.org/officeDocument/2006/relationships" r:embed="rId3">
                  <a:duotone>
                    <a:schemeClr val="accent4">
                      <a:shade val="74000"/>
                      <a:satMod val="130000"/>
                      <a:lumMod val="90000"/>
                    </a:schemeClr>
                    <a:schemeClr val="accent4">
                      <a:tint val="94000"/>
                      <a:satMod val="120000"/>
                      <a:lumMod val="104000"/>
                    </a:schemeClr>
                  </a:duotone>
                </a:blip>
                <a:tile tx="0" ty="0" sx="100000" sy="100000" flip="none" algn="tl"/>
              </a:blipFill>
              <a:ln w="9525" cap="rnd" cmpd="sng" algn="ctr">
                <a:solidFill>
                  <a:schemeClr val="accent4"/>
                </a:solidFill>
                <a:prstDash val="solid"/>
              </a:ln>
              <a:effectLst>
                <a:innerShdw blurRad="25400" dist="12700" dir="13500000">
                  <a:srgbClr val="000000">
                    <a:alpha val="45000"/>
                  </a:srgbClr>
                </a:innerShdw>
              </a:effectLst>
            </c:spPr>
          </c:marker>
          <c:cat>
            <c:strRef>
              <c:f>工作表1!$A$2:$A$7</c:f>
              <c:strCache>
                <c:ptCount val="6"/>
                <c:pt idx="0">
                  <c:v>第一個月</c:v>
                </c:pt>
                <c:pt idx="1">
                  <c:v>第二個月</c:v>
                </c:pt>
                <c:pt idx="2">
                  <c:v>第三個月</c:v>
                </c:pt>
                <c:pt idx="3">
                  <c:v>第四個月</c:v>
                </c:pt>
                <c:pt idx="4">
                  <c:v>第五個月</c:v>
                </c:pt>
                <c:pt idx="5">
                  <c:v>第六個月</c:v>
                </c:pt>
              </c:strCache>
            </c:strRef>
          </c:cat>
          <c:val>
            <c:numRef>
              <c:f>工作表1!$C$2:$C$7</c:f>
              <c:numCache>
                <c:formatCode>General</c:formatCode>
                <c:ptCount val="6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  <c:pt idx="4">
                  <c:v>10</c:v>
                </c:pt>
                <c:pt idx="5">
                  <c:v>12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9118352"/>
        <c:axId val="149119984"/>
      </c:lineChart>
      <c:catAx>
        <c:axId val="149118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49119984"/>
        <c:crosses val="autoZero"/>
        <c:auto val="1"/>
        <c:lblAlgn val="ctr"/>
        <c:lblOffset val="100"/>
        <c:noMultiLvlLbl val="0"/>
      </c:catAx>
      <c:valAx>
        <c:axId val="149119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49118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工程師的產出</a:t>
            </a:r>
            <a:endParaRPr lang="en-US" altLang="zh-TW" dirty="0" smtClean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目標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工作表1!$A$2:$A$11</c:f>
              <c:strCache>
                <c:ptCount val="10"/>
                <c:pt idx="0">
                  <c:v>專案起始</c:v>
                </c:pt>
                <c:pt idx="3">
                  <c:v>糟糕時間過了一半</c:v>
                </c:pt>
                <c:pt idx="6">
                  <c:v>死期</c:v>
                </c:pt>
                <c:pt idx="9">
                  <c:v>遠遠超過死期</c:v>
                </c:pt>
              </c:strCache>
            </c:strRef>
          </c:cat>
          <c:val>
            <c:numRef>
              <c:f>工作表1!$B$2:$B$11</c:f>
              <c:numCache>
                <c:formatCode>General</c:formatCode>
                <c:ptCount val="10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30</c:v>
                </c:pt>
                <c:pt idx="7">
                  <c:v>30</c:v>
                </c:pt>
                <c:pt idx="8">
                  <c:v>30</c:v>
                </c:pt>
                <c:pt idx="9">
                  <c:v>30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工程師的產出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工作表1!$A$2:$A$11</c:f>
              <c:strCache>
                <c:ptCount val="10"/>
                <c:pt idx="0">
                  <c:v>專案起始</c:v>
                </c:pt>
                <c:pt idx="3">
                  <c:v>糟糕時間過了一半</c:v>
                </c:pt>
                <c:pt idx="6">
                  <c:v>死期</c:v>
                </c:pt>
                <c:pt idx="9">
                  <c:v>遠遠超過死期</c:v>
                </c:pt>
              </c:strCache>
            </c:strRef>
          </c:cat>
          <c:val>
            <c:numRef>
              <c:f>工作表1!$C$2:$C$11</c:f>
              <c:numCache>
                <c:formatCode>General</c:formatCode>
                <c:ptCount val="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  <c:pt idx="5">
                  <c:v>13</c:v>
                </c:pt>
                <c:pt idx="6">
                  <c:v>29</c:v>
                </c:pt>
                <c:pt idx="7">
                  <c:v>15</c:v>
                </c:pt>
                <c:pt idx="8">
                  <c:v>18</c:v>
                </c:pt>
                <c:pt idx="9">
                  <c:v>30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9125968"/>
        <c:axId val="149126512"/>
      </c:lineChart>
      <c:catAx>
        <c:axId val="149125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49126512"/>
        <c:crosses val="autoZero"/>
        <c:auto val="1"/>
        <c:lblAlgn val="ctr"/>
        <c:lblOffset val="100"/>
        <c:noMultiLvlLbl val="0"/>
      </c:catAx>
      <c:valAx>
        <c:axId val="149126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49125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工程師的產出</a:t>
            </a:r>
            <a:endParaRPr lang="en-US" altLang="zh-TW" dirty="0" smtClean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目標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工作表1!$A$2:$A$15</c:f>
              <c:strCache>
                <c:ptCount val="14"/>
                <c:pt idx="0">
                  <c:v>專案起始</c:v>
                </c:pt>
                <c:pt idx="5">
                  <c:v>一半時間</c:v>
                </c:pt>
                <c:pt idx="10">
                  <c:v>死期</c:v>
                </c:pt>
                <c:pt idx="13">
                  <c:v>遠遠超過死期</c:v>
                </c:pt>
              </c:strCache>
            </c:strRef>
          </c:cat>
          <c:val>
            <c:numRef>
              <c:f>工作表1!$B$2:$B$14</c:f>
              <c:numCache>
                <c:formatCode>General</c:formatCode>
                <c:ptCount val="13"/>
                <c:pt idx="0">
                  <c:v>0</c:v>
                </c:pt>
                <c:pt idx="1">
                  <c:v>3</c:v>
                </c:pt>
                <c:pt idx="2">
                  <c:v>6</c:v>
                </c:pt>
                <c:pt idx="3">
                  <c:v>9</c:v>
                </c:pt>
                <c:pt idx="4">
                  <c:v>12</c:v>
                </c:pt>
                <c:pt idx="5">
                  <c:v>15</c:v>
                </c:pt>
                <c:pt idx="6">
                  <c:v>18</c:v>
                </c:pt>
                <c:pt idx="7">
                  <c:v>21</c:v>
                </c:pt>
                <c:pt idx="8">
                  <c:v>24</c:v>
                </c:pt>
                <c:pt idx="9">
                  <c:v>27</c:v>
                </c:pt>
                <c:pt idx="10">
                  <c:v>30</c:v>
                </c:pt>
                <c:pt idx="11">
                  <c:v>30</c:v>
                </c:pt>
                <c:pt idx="12">
                  <c:v>30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工程師的產出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工作表1!$A$2:$A$15</c:f>
              <c:strCache>
                <c:ptCount val="14"/>
                <c:pt idx="0">
                  <c:v>專案起始</c:v>
                </c:pt>
                <c:pt idx="5">
                  <c:v>一半時間</c:v>
                </c:pt>
                <c:pt idx="10">
                  <c:v>死期</c:v>
                </c:pt>
                <c:pt idx="13">
                  <c:v>遠遠超過死期</c:v>
                </c:pt>
              </c:strCache>
            </c:strRef>
          </c:cat>
          <c:val>
            <c:numRef>
              <c:f>工作表1!$C$2:$C$15</c:f>
              <c:numCache>
                <c:formatCode>General</c:formatCode>
                <c:ptCount val="14"/>
                <c:pt idx="0">
                  <c:v>0</c:v>
                </c:pt>
                <c:pt idx="1">
                  <c:v>1</c:v>
                </c:pt>
                <c:pt idx="2">
                  <c:v>1.5</c:v>
                </c:pt>
                <c:pt idx="3">
                  <c:v>2</c:v>
                </c:pt>
                <c:pt idx="4">
                  <c:v>5</c:v>
                </c:pt>
                <c:pt idx="5">
                  <c:v>14</c:v>
                </c:pt>
                <c:pt idx="6">
                  <c:v>15</c:v>
                </c:pt>
                <c:pt idx="7">
                  <c:v>16</c:v>
                </c:pt>
                <c:pt idx="8">
                  <c:v>18</c:v>
                </c:pt>
                <c:pt idx="9">
                  <c:v>21</c:v>
                </c:pt>
                <c:pt idx="10">
                  <c:v>29</c:v>
                </c:pt>
                <c:pt idx="11">
                  <c:v>28</c:v>
                </c:pt>
                <c:pt idx="12">
                  <c:v>29</c:v>
                </c:pt>
                <c:pt idx="13">
                  <c:v>30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7317936"/>
        <c:axId val="307313584"/>
      </c:lineChart>
      <c:catAx>
        <c:axId val="307317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07313584"/>
        <c:crosses val="autoZero"/>
        <c:auto val="1"/>
        <c:lblAlgn val="ctr"/>
        <c:lblOffset val="100"/>
        <c:noMultiLvlLbl val="0"/>
      </c:catAx>
      <c:valAx>
        <c:axId val="307313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07317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你的薪水</a:t>
            </a:r>
            <a:endParaRPr lang="en-US" altLang="zh-TW" dirty="0" smtClean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工作年資]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工作表1!$A$2:$A$11</c:f>
              <c:strCache>
                <c:ptCount val="10"/>
                <c:pt idx="0">
                  <c:v>新鮮人</c:v>
                </c:pt>
                <c:pt idx="4">
                  <c:v>老鳥</c:v>
                </c:pt>
                <c:pt idx="9">
                  <c:v>專家</c:v>
                </c:pt>
              </c:strCache>
            </c:strRef>
          </c:cat>
          <c:val>
            <c:numRef>
              <c:f>工作表1!$B$2:$B$11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理想的薪水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"/>
                  <c:y val="-7.741935483870968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9.3392488773046244E-3"/>
                  <c:y val="-5.898617511520737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2.6149896856452949E-2"/>
                  <c:y val="-6.267281105990790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4.109269506014035E-2"/>
                  <c:y val="-4.792626728110599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4.8564094161984185E-2"/>
                  <c:y val="-3.317972350230415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7.0978291467515151E-2"/>
                  <c:y val="-2.580645161290319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9.8996038099429168E-2"/>
                  <c:y val="-2.211981566820276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-3.5489145733757575E-2"/>
                  <c:y val="-4.42396313364055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8"/>
              <c:layout>
                <c:manualLayout>
                  <c:x val="-2.6149896856452949E-2"/>
                  <c:y val="-4.42396313364055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>
                <c:manualLayout>
                  <c:x val="-2.2414197305531101E-2"/>
                  <c:y val="-4.42396313364055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工作表1!$A$2:$A$11</c:f>
              <c:strCache>
                <c:ptCount val="10"/>
                <c:pt idx="0">
                  <c:v>新鮮人</c:v>
                </c:pt>
                <c:pt idx="4">
                  <c:v>老鳥</c:v>
                </c:pt>
                <c:pt idx="9">
                  <c:v>專家</c:v>
                </c:pt>
              </c:strCache>
            </c:strRef>
          </c:cat>
          <c:val>
            <c:numRef>
              <c:f>工作表1!$C$2:$C$11</c:f>
              <c:numCache>
                <c:formatCode>General</c:formatCode>
                <c:ptCount val="10"/>
                <c:pt idx="0">
                  <c:v>28000</c:v>
                </c:pt>
                <c:pt idx="1">
                  <c:v>36667</c:v>
                </c:pt>
                <c:pt idx="2">
                  <c:v>45334</c:v>
                </c:pt>
                <c:pt idx="3">
                  <c:v>54001</c:v>
                </c:pt>
                <c:pt idx="4">
                  <c:v>62668</c:v>
                </c:pt>
                <c:pt idx="5">
                  <c:v>71335</c:v>
                </c:pt>
                <c:pt idx="6">
                  <c:v>80000</c:v>
                </c:pt>
                <c:pt idx="7">
                  <c:v>80000</c:v>
                </c:pt>
                <c:pt idx="8">
                  <c:v>80000</c:v>
                </c:pt>
                <c:pt idx="9">
                  <c:v>80000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實際的薪水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1.8678497754609249E-2"/>
                  <c:y val="2.58064516129031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5.6035493263827752E-3"/>
                  <c:y val="3.68663594470045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5.6035493263827752E-3"/>
                  <c:y val="4.792626728110592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"/>
                  <c:y val="3.686635944700460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1.8678497754610621E-3"/>
                  <c:y val="6.267281105990783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"/>
                  <c:y val="5.161290322580638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2.0546347530070175E-2"/>
                  <c:y val="4.423963133640546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-1.3697406786434741E-16"/>
                  <c:y val="5.898617511520737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8"/>
              <c:layout>
                <c:manualLayout>
                  <c:x val="5.6035493263827752E-3"/>
                  <c:y val="4.792626728110599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>
                <c:manualLayout>
                  <c:x val="0"/>
                  <c:y val="4.792626728110599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工作表1!$A$2:$A$11</c:f>
              <c:strCache>
                <c:ptCount val="10"/>
                <c:pt idx="0">
                  <c:v>新鮮人</c:v>
                </c:pt>
                <c:pt idx="4">
                  <c:v>老鳥</c:v>
                </c:pt>
                <c:pt idx="9">
                  <c:v>專家</c:v>
                </c:pt>
              </c:strCache>
            </c:strRef>
          </c:cat>
          <c:val>
            <c:numRef>
              <c:f>工作表1!$D$2:$D$11</c:f>
              <c:numCache>
                <c:formatCode>General</c:formatCode>
                <c:ptCount val="10"/>
                <c:pt idx="0">
                  <c:v>28000</c:v>
                </c:pt>
                <c:pt idx="1">
                  <c:v>29400</c:v>
                </c:pt>
                <c:pt idx="2">
                  <c:v>30870</c:v>
                </c:pt>
                <c:pt idx="3">
                  <c:v>32414</c:v>
                </c:pt>
                <c:pt idx="4">
                  <c:v>34035</c:v>
                </c:pt>
                <c:pt idx="5">
                  <c:v>35737</c:v>
                </c:pt>
                <c:pt idx="6">
                  <c:v>37524</c:v>
                </c:pt>
                <c:pt idx="7">
                  <c:v>39400</c:v>
                </c:pt>
                <c:pt idx="8">
                  <c:v>41370</c:v>
                </c:pt>
                <c:pt idx="9">
                  <c:v>43439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7311952"/>
        <c:axId val="307312496"/>
      </c:lineChart>
      <c:catAx>
        <c:axId val="307311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07312496"/>
        <c:crosses val="autoZero"/>
        <c:auto val="1"/>
        <c:lblAlgn val="ctr"/>
        <c:lblOffset val="100"/>
        <c:noMultiLvlLbl val="0"/>
      </c:catAx>
      <c:valAx>
        <c:axId val="307312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073119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你的薪水</a:t>
            </a:r>
            <a:endParaRPr lang="en-US" altLang="zh-TW" dirty="0" smtClean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理想的薪水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"/>
                  <c:y val="-7.741935483870968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9.3392488773046244E-3"/>
                  <c:y val="-5.898617511520737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2.6149896856452949E-2"/>
                  <c:y val="-6.267281105990790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4.109269506014035E-2"/>
                  <c:y val="-4.792626728110599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4.8564094161984185E-2"/>
                  <c:y val="-3.317972350230415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7.0978291467515151E-2"/>
                  <c:y val="-2.580645161290319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9.8996038099429168E-2"/>
                  <c:y val="-2.211981566820276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工作表1!$A$2:$A$8</c:f>
              <c:strCache>
                <c:ptCount val="7"/>
                <c:pt idx="0">
                  <c:v>新鮮人</c:v>
                </c:pt>
                <c:pt idx="3">
                  <c:v>老鳥
(第一次跳槽)</c:v>
                </c:pt>
                <c:pt idx="5">
                  <c:v>(第二次跳槽)</c:v>
                </c:pt>
                <c:pt idx="6">
                  <c:v>專家</c:v>
                </c:pt>
              </c:strCache>
            </c:strRef>
          </c:cat>
          <c:val>
            <c:numRef>
              <c:f>工作表1!$B$2:$B$8</c:f>
              <c:numCache>
                <c:formatCode>General</c:formatCode>
                <c:ptCount val="7"/>
                <c:pt idx="0">
                  <c:v>28000</c:v>
                </c:pt>
                <c:pt idx="1">
                  <c:v>36667</c:v>
                </c:pt>
                <c:pt idx="2">
                  <c:v>45334</c:v>
                </c:pt>
                <c:pt idx="3">
                  <c:v>54001</c:v>
                </c:pt>
                <c:pt idx="4">
                  <c:v>62668</c:v>
                </c:pt>
                <c:pt idx="5">
                  <c:v>71335</c:v>
                </c:pt>
                <c:pt idx="6">
                  <c:v>80000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實際的薪水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1.8678497754609249E-2"/>
                  <c:y val="2.58064516129031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5.6035493263827752E-3"/>
                  <c:y val="3.68663594470045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5.6035493263827752E-3"/>
                  <c:y val="4.792626728110592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"/>
                  <c:y val="3.686635944700460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1.8678497754610621E-3"/>
                  <c:y val="6.267281105990783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"/>
                  <c:y val="5.161290322580638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2.0546347530070175E-2"/>
                  <c:y val="4.423963133640546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工作表1!$A$2:$A$8</c:f>
              <c:strCache>
                <c:ptCount val="7"/>
                <c:pt idx="0">
                  <c:v>新鮮人</c:v>
                </c:pt>
                <c:pt idx="3">
                  <c:v>老鳥
(第一次跳槽)</c:v>
                </c:pt>
                <c:pt idx="5">
                  <c:v>(第二次跳槽)</c:v>
                </c:pt>
                <c:pt idx="6">
                  <c:v>專家</c:v>
                </c:pt>
              </c:strCache>
            </c:strRef>
          </c:cat>
          <c:val>
            <c:numRef>
              <c:f>工作表1!$C$2:$C$8</c:f>
              <c:numCache>
                <c:formatCode>General</c:formatCode>
                <c:ptCount val="7"/>
                <c:pt idx="0">
                  <c:v>28000</c:v>
                </c:pt>
                <c:pt idx="1">
                  <c:v>28840</c:v>
                </c:pt>
                <c:pt idx="2">
                  <c:v>29705.200000000001</c:v>
                </c:pt>
                <c:pt idx="3">
                  <c:v>50000</c:v>
                </c:pt>
                <c:pt idx="4">
                  <c:v>51500</c:v>
                </c:pt>
                <c:pt idx="5">
                  <c:v>70000</c:v>
                </c:pt>
                <c:pt idx="6">
                  <c:v>72100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7315216"/>
        <c:axId val="307318480"/>
      </c:lineChart>
      <c:catAx>
        <c:axId val="307315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07318480"/>
        <c:crosses val="autoZero"/>
        <c:auto val="1"/>
        <c:lblAlgn val="ctr"/>
        <c:lblOffset val="100"/>
        <c:noMultiLvlLbl val="0"/>
      </c:catAx>
      <c:valAx>
        <c:axId val="3073184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07315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rawing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A5BF30-10C6-49F0-A77F-BA79A199766E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4363FDCA-2AE3-4D35-8134-B47972A22F7D}">
      <dgm:prSet phldrT="[文字]"/>
      <dgm:spPr/>
      <dgm:t>
        <a:bodyPr/>
        <a:lstStyle/>
        <a:p>
          <a:r>
            <a:rPr lang="zh-TW" altLang="en-US" dirty="0" smtClean="0"/>
            <a:t>僑泰資訊科</a:t>
          </a:r>
          <a:endParaRPr lang="zh-TW" altLang="en-US" dirty="0"/>
        </a:p>
      </dgm:t>
    </dgm:pt>
    <dgm:pt modelId="{7077292C-EFEC-40C3-962E-372156FA05D3}" type="parTrans" cxnId="{4C2D4234-E397-495C-AC03-BCF5A7472795}">
      <dgm:prSet/>
      <dgm:spPr/>
      <dgm:t>
        <a:bodyPr/>
        <a:lstStyle/>
        <a:p>
          <a:endParaRPr lang="zh-TW" altLang="en-US"/>
        </a:p>
      </dgm:t>
    </dgm:pt>
    <dgm:pt modelId="{FE8F5449-5E0B-4969-8C41-D2FF7F8DE4BA}" type="sibTrans" cxnId="{4C2D4234-E397-495C-AC03-BCF5A7472795}">
      <dgm:prSet/>
      <dgm:spPr/>
      <dgm:t>
        <a:bodyPr/>
        <a:lstStyle/>
        <a:p>
          <a:endParaRPr lang="zh-TW" altLang="en-US"/>
        </a:p>
      </dgm:t>
    </dgm:pt>
    <dgm:pt modelId="{ABDEEA7E-4F1C-42A6-9094-5079B4EE3232}">
      <dgm:prSet phldrT="[文字]"/>
      <dgm:spPr/>
      <dgm:t>
        <a:bodyPr/>
        <a:lstStyle/>
        <a:p>
          <a:r>
            <a:rPr lang="zh-TW" altLang="en-US" dirty="0" smtClean="0"/>
            <a:t>師大工教系</a:t>
          </a:r>
          <a:endParaRPr lang="zh-TW" altLang="en-US" dirty="0"/>
        </a:p>
      </dgm:t>
    </dgm:pt>
    <dgm:pt modelId="{7A125B6D-A4C1-4384-B36A-7FF3016A915D}" type="parTrans" cxnId="{BD41A743-C0F4-4ADB-966B-3C2691FEADE1}">
      <dgm:prSet/>
      <dgm:spPr/>
      <dgm:t>
        <a:bodyPr/>
        <a:lstStyle/>
        <a:p>
          <a:endParaRPr lang="zh-TW" altLang="en-US"/>
        </a:p>
      </dgm:t>
    </dgm:pt>
    <dgm:pt modelId="{96B57066-DF19-43B4-80EF-C82C418FA0A9}" type="sibTrans" cxnId="{BD41A743-C0F4-4ADB-966B-3C2691FEADE1}">
      <dgm:prSet/>
      <dgm:spPr/>
      <dgm:t>
        <a:bodyPr/>
        <a:lstStyle/>
        <a:p>
          <a:endParaRPr lang="zh-TW" altLang="en-US"/>
        </a:p>
      </dgm:t>
    </dgm:pt>
    <dgm:pt modelId="{B18809B4-A7FA-4752-8CAC-2E47A1302763}">
      <dgm:prSet phldrT="[文字]"/>
      <dgm:spPr/>
      <dgm:t>
        <a:bodyPr/>
        <a:lstStyle/>
        <a:p>
          <a:r>
            <a:rPr lang="zh-TW" altLang="en-US" dirty="0" smtClean="0"/>
            <a:t>交大資管所</a:t>
          </a:r>
          <a:endParaRPr lang="zh-TW" altLang="en-US" dirty="0"/>
        </a:p>
      </dgm:t>
    </dgm:pt>
    <dgm:pt modelId="{CC69A9AD-567D-489B-A9AE-1441B7BCE076}" type="parTrans" cxnId="{4AC3487C-0880-4ED2-A154-DF0E37233C56}">
      <dgm:prSet/>
      <dgm:spPr/>
      <dgm:t>
        <a:bodyPr/>
        <a:lstStyle/>
        <a:p>
          <a:endParaRPr lang="zh-TW" altLang="en-US"/>
        </a:p>
      </dgm:t>
    </dgm:pt>
    <dgm:pt modelId="{6CE34CD2-6E5C-4BAF-9789-36B362AA15A6}" type="sibTrans" cxnId="{4AC3487C-0880-4ED2-A154-DF0E37233C56}">
      <dgm:prSet/>
      <dgm:spPr/>
      <dgm:t>
        <a:bodyPr/>
        <a:lstStyle/>
        <a:p>
          <a:endParaRPr lang="zh-TW" altLang="en-US"/>
        </a:p>
      </dgm:t>
    </dgm:pt>
    <dgm:pt modelId="{0D15D2E2-FCB1-4671-9854-7D3BE7BA185B}">
      <dgm:prSet phldrT="[文字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TW" altLang="en-US" dirty="0" smtClean="0"/>
            <a:t>中台醫專</a:t>
          </a:r>
          <a:endParaRPr lang="zh-TW" altLang="en-US" dirty="0"/>
        </a:p>
      </dgm:t>
    </dgm:pt>
    <dgm:pt modelId="{1CEDF973-9FAA-4D07-8A39-1D8171F0BEB2}" type="parTrans" cxnId="{D5922A74-D25B-48FD-8D52-543945E2FA11}">
      <dgm:prSet/>
      <dgm:spPr/>
      <dgm:t>
        <a:bodyPr/>
        <a:lstStyle/>
        <a:p>
          <a:endParaRPr lang="zh-TW" altLang="en-US"/>
        </a:p>
      </dgm:t>
    </dgm:pt>
    <dgm:pt modelId="{98243366-E8E4-4FA8-AFBE-B55539BA0EAC}" type="sibTrans" cxnId="{D5922A74-D25B-48FD-8D52-543945E2FA11}">
      <dgm:prSet/>
      <dgm:spPr/>
      <dgm:t>
        <a:bodyPr/>
        <a:lstStyle/>
        <a:p>
          <a:endParaRPr lang="zh-TW" altLang="en-US"/>
        </a:p>
      </dgm:t>
    </dgm:pt>
    <dgm:pt modelId="{99C4C229-74A2-4B88-988A-3B06D4F4738D}" type="pres">
      <dgm:prSet presAssocID="{46A5BF30-10C6-49F0-A77F-BA79A199766E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CED7382F-7A85-496F-9294-5BD2E200B3B8}" type="pres">
      <dgm:prSet presAssocID="{46A5BF30-10C6-49F0-A77F-BA79A199766E}" presName="dummyMaxCanvas" presStyleCnt="0">
        <dgm:presLayoutVars/>
      </dgm:prSet>
      <dgm:spPr/>
    </dgm:pt>
    <dgm:pt modelId="{BBA804EC-2EE2-45A3-8629-DC93DAAC6263}" type="pres">
      <dgm:prSet presAssocID="{46A5BF30-10C6-49F0-A77F-BA79A199766E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156D0486-57A9-4ED2-8953-3FFD96C625EB}" type="pres">
      <dgm:prSet presAssocID="{46A5BF30-10C6-49F0-A77F-BA79A199766E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B30771C-82CD-4B41-B5F0-A10C381CDD34}" type="pres">
      <dgm:prSet presAssocID="{46A5BF30-10C6-49F0-A77F-BA79A199766E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BE6E9B9-B531-4AF7-8A93-4B674455011E}" type="pres">
      <dgm:prSet presAssocID="{46A5BF30-10C6-49F0-A77F-BA79A199766E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7419C88-906F-43F2-8147-33339AFC3768}" type="pres">
      <dgm:prSet presAssocID="{46A5BF30-10C6-49F0-A77F-BA79A199766E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A6BD94F-4277-435B-B689-F2F9771F866B}" type="pres">
      <dgm:prSet presAssocID="{46A5BF30-10C6-49F0-A77F-BA79A199766E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1310B19-5706-4B33-A03E-5A2F1D4708F9}" type="pres">
      <dgm:prSet presAssocID="{46A5BF30-10C6-49F0-A77F-BA79A199766E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A769BD7-D6E5-4AF0-A926-3E98D48CF856}" type="pres">
      <dgm:prSet presAssocID="{46A5BF30-10C6-49F0-A77F-BA79A199766E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1D82546-85BA-4E9C-AAAE-A365F11DD91A}" type="pres">
      <dgm:prSet presAssocID="{46A5BF30-10C6-49F0-A77F-BA79A199766E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BFD2C56A-2CD2-443F-B834-AE5CD15B1316}" type="pres">
      <dgm:prSet presAssocID="{46A5BF30-10C6-49F0-A77F-BA79A199766E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DB305FB-00FB-4639-BC88-28BE2F5CDB9A}" type="pres">
      <dgm:prSet presAssocID="{46A5BF30-10C6-49F0-A77F-BA79A199766E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0D325B56-44B8-4BEE-A766-B41ADD37E538}" type="presOf" srcId="{98243366-E8E4-4FA8-AFBE-B55539BA0EAC}" destId="{A7419C88-906F-43F2-8147-33339AFC3768}" srcOrd="0" destOrd="0" presId="urn:microsoft.com/office/officeart/2005/8/layout/vProcess5"/>
    <dgm:cxn modelId="{89F4DC2C-9D9C-41D2-8AE3-9C9AC308A750}" type="presOf" srcId="{4363FDCA-2AE3-4D35-8134-B47972A22F7D}" destId="{31D82546-85BA-4E9C-AAAE-A365F11DD91A}" srcOrd="1" destOrd="0" presId="urn:microsoft.com/office/officeart/2005/8/layout/vProcess5"/>
    <dgm:cxn modelId="{7BED8301-C826-4D7F-8B85-F06825D0CC5F}" type="presOf" srcId="{46A5BF30-10C6-49F0-A77F-BA79A199766E}" destId="{99C4C229-74A2-4B88-988A-3B06D4F4738D}" srcOrd="0" destOrd="0" presId="urn:microsoft.com/office/officeart/2005/8/layout/vProcess5"/>
    <dgm:cxn modelId="{01DD98D0-AFC6-423D-9DCA-72BCD1EC83B0}" type="presOf" srcId="{B18809B4-A7FA-4752-8CAC-2E47A1302763}" destId="{7DB305FB-00FB-4639-BC88-28BE2F5CDB9A}" srcOrd="1" destOrd="0" presId="urn:microsoft.com/office/officeart/2005/8/layout/vProcess5"/>
    <dgm:cxn modelId="{53FD8388-C70F-49FF-B686-F2CD113BDFB4}" type="presOf" srcId="{B18809B4-A7FA-4752-8CAC-2E47A1302763}" destId="{7BE6E9B9-B531-4AF7-8A93-4B674455011E}" srcOrd="0" destOrd="0" presId="urn:microsoft.com/office/officeart/2005/8/layout/vProcess5"/>
    <dgm:cxn modelId="{4C2D4234-E397-495C-AC03-BCF5A7472795}" srcId="{46A5BF30-10C6-49F0-A77F-BA79A199766E}" destId="{4363FDCA-2AE3-4D35-8134-B47972A22F7D}" srcOrd="1" destOrd="0" parTransId="{7077292C-EFEC-40C3-962E-372156FA05D3}" sibTransId="{FE8F5449-5E0B-4969-8C41-D2FF7F8DE4BA}"/>
    <dgm:cxn modelId="{8C57682C-E4E5-4111-B679-5447E68BDB41}" type="presOf" srcId="{0D15D2E2-FCB1-4671-9854-7D3BE7BA185B}" destId="{EA769BD7-D6E5-4AF0-A926-3E98D48CF856}" srcOrd="1" destOrd="0" presId="urn:microsoft.com/office/officeart/2005/8/layout/vProcess5"/>
    <dgm:cxn modelId="{8F0C5D38-14AE-43B8-83CC-F2A2C9C54B4A}" type="presOf" srcId="{96B57066-DF19-43B4-80EF-C82C418FA0A9}" destId="{01310B19-5706-4B33-A03E-5A2F1D4708F9}" srcOrd="0" destOrd="0" presId="urn:microsoft.com/office/officeart/2005/8/layout/vProcess5"/>
    <dgm:cxn modelId="{E2B6B6DA-070A-41FC-900D-11E805EB054D}" type="presOf" srcId="{0D15D2E2-FCB1-4671-9854-7D3BE7BA185B}" destId="{BBA804EC-2EE2-45A3-8629-DC93DAAC6263}" srcOrd="0" destOrd="0" presId="urn:microsoft.com/office/officeart/2005/8/layout/vProcess5"/>
    <dgm:cxn modelId="{5045ED2B-B762-44F8-9038-6510E67D05F2}" type="presOf" srcId="{4363FDCA-2AE3-4D35-8134-B47972A22F7D}" destId="{156D0486-57A9-4ED2-8953-3FFD96C625EB}" srcOrd="0" destOrd="0" presId="urn:microsoft.com/office/officeart/2005/8/layout/vProcess5"/>
    <dgm:cxn modelId="{BD41A743-C0F4-4ADB-966B-3C2691FEADE1}" srcId="{46A5BF30-10C6-49F0-A77F-BA79A199766E}" destId="{ABDEEA7E-4F1C-42A6-9094-5079B4EE3232}" srcOrd="2" destOrd="0" parTransId="{7A125B6D-A4C1-4384-B36A-7FF3016A915D}" sibTransId="{96B57066-DF19-43B4-80EF-C82C418FA0A9}"/>
    <dgm:cxn modelId="{D5922A74-D25B-48FD-8D52-543945E2FA11}" srcId="{46A5BF30-10C6-49F0-A77F-BA79A199766E}" destId="{0D15D2E2-FCB1-4671-9854-7D3BE7BA185B}" srcOrd="0" destOrd="0" parTransId="{1CEDF973-9FAA-4D07-8A39-1D8171F0BEB2}" sibTransId="{98243366-E8E4-4FA8-AFBE-B55539BA0EAC}"/>
    <dgm:cxn modelId="{28C07524-9A63-4C47-9060-F97F35177433}" type="presOf" srcId="{FE8F5449-5E0B-4969-8C41-D2FF7F8DE4BA}" destId="{9A6BD94F-4277-435B-B689-F2F9771F866B}" srcOrd="0" destOrd="0" presId="urn:microsoft.com/office/officeart/2005/8/layout/vProcess5"/>
    <dgm:cxn modelId="{4AC3487C-0880-4ED2-A154-DF0E37233C56}" srcId="{46A5BF30-10C6-49F0-A77F-BA79A199766E}" destId="{B18809B4-A7FA-4752-8CAC-2E47A1302763}" srcOrd="3" destOrd="0" parTransId="{CC69A9AD-567D-489B-A9AE-1441B7BCE076}" sibTransId="{6CE34CD2-6E5C-4BAF-9789-36B362AA15A6}"/>
    <dgm:cxn modelId="{730ECF73-EC60-4D7C-8E12-A0B7CED3E18D}" type="presOf" srcId="{ABDEEA7E-4F1C-42A6-9094-5079B4EE3232}" destId="{BFD2C56A-2CD2-443F-B834-AE5CD15B1316}" srcOrd="1" destOrd="0" presId="urn:microsoft.com/office/officeart/2005/8/layout/vProcess5"/>
    <dgm:cxn modelId="{2F77780A-793E-4EDF-ADB0-BE1377B087B6}" type="presOf" srcId="{ABDEEA7E-4F1C-42A6-9094-5079B4EE3232}" destId="{CB30771C-82CD-4B41-B5F0-A10C381CDD34}" srcOrd="0" destOrd="0" presId="urn:microsoft.com/office/officeart/2005/8/layout/vProcess5"/>
    <dgm:cxn modelId="{55D52C70-A52D-4E93-9985-889274FC825C}" type="presParOf" srcId="{99C4C229-74A2-4B88-988A-3B06D4F4738D}" destId="{CED7382F-7A85-496F-9294-5BD2E200B3B8}" srcOrd="0" destOrd="0" presId="urn:microsoft.com/office/officeart/2005/8/layout/vProcess5"/>
    <dgm:cxn modelId="{CCC5EA8A-CE32-444E-B53D-E7227DDBF233}" type="presParOf" srcId="{99C4C229-74A2-4B88-988A-3B06D4F4738D}" destId="{BBA804EC-2EE2-45A3-8629-DC93DAAC6263}" srcOrd="1" destOrd="0" presId="urn:microsoft.com/office/officeart/2005/8/layout/vProcess5"/>
    <dgm:cxn modelId="{40A02AA7-F28A-41CA-BA77-A45D97C47869}" type="presParOf" srcId="{99C4C229-74A2-4B88-988A-3B06D4F4738D}" destId="{156D0486-57A9-4ED2-8953-3FFD96C625EB}" srcOrd="2" destOrd="0" presId="urn:microsoft.com/office/officeart/2005/8/layout/vProcess5"/>
    <dgm:cxn modelId="{7371E596-08C6-4F9B-8BBE-2722086DB37E}" type="presParOf" srcId="{99C4C229-74A2-4B88-988A-3B06D4F4738D}" destId="{CB30771C-82CD-4B41-B5F0-A10C381CDD34}" srcOrd="3" destOrd="0" presId="urn:microsoft.com/office/officeart/2005/8/layout/vProcess5"/>
    <dgm:cxn modelId="{2CC43508-A1AE-4FAC-9620-084E19FD2C78}" type="presParOf" srcId="{99C4C229-74A2-4B88-988A-3B06D4F4738D}" destId="{7BE6E9B9-B531-4AF7-8A93-4B674455011E}" srcOrd="4" destOrd="0" presId="urn:microsoft.com/office/officeart/2005/8/layout/vProcess5"/>
    <dgm:cxn modelId="{6578C831-0059-4730-9DFF-7D7DDD9DF8D9}" type="presParOf" srcId="{99C4C229-74A2-4B88-988A-3B06D4F4738D}" destId="{A7419C88-906F-43F2-8147-33339AFC3768}" srcOrd="5" destOrd="0" presId="urn:microsoft.com/office/officeart/2005/8/layout/vProcess5"/>
    <dgm:cxn modelId="{104F4869-753F-481F-A84F-DB57C8A80F4E}" type="presParOf" srcId="{99C4C229-74A2-4B88-988A-3B06D4F4738D}" destId="{9A6BD94F-4277-435B-B689-F2F9771F866B}" srcOrd="6" destOrd="0" presId="urn:microsoft.com/office/officeart/2005/8/layout/vProcess5"/>
    <dgm:cxn modelId="{A65D511B-5831-4788-BBCA-A0DB8450778B}" type="presParOf" srcId="{99C4C229-74A2-4B88-988A-3B06D4F4738D}" destId="{01310B19-5706-4B33-A03E-5A2F1D4708F9}" srcOrd="7" destOrd="0" presId="urn:microsoft.com/office/officeart/2005/8/layout/vProcess5"/>
    <dgm:cxn modelId="{270CBD18-5924-49A7-8BA7-B4E34012A2D4}" type="presParOf" srcId="{99C4C229-74A2-4B88-988A-3B06D4F4738D}" destId="{EA769BD7-D6E5-4AF0-A926-3E98D48CF856}" srcOrd="8" destOrd="0" presId="urn:microsoft.com/office/officeart/2005/8/layout/vProcess5"/>
    <dgm:cxn modelId="{DD3DA186-83C5-45A2-94A3-F5D7E88BAFB8}" type="presParOf" srcId="{99C4C229-74A2-4B88-988A-3B06D4F4738D}" destId="{31D82546-85BA-4E9C-AAAE-A365F11DD91A}" srcOrd="9" destOrd="0" presId="urn:microsoft.com/office/officeart/2005/8/layout/vProcess5"/>
    <dgm:cxn modelId="{B5B4769D-66AF-4AED-9000-14FBA37E4D58}" type="presParOf" srcId="{99C4C229-74A2-4B88-988A-3B06D4F4738D}" destId="{BFD2C56A-2CD2-443F-B834-AE5CD15B1316}" srcOrd="10" destOrd="0" presId="urn:microsoft.com/office/officeart/2005/8/layout/vProcess5"/>
    <dgm:cxn modelId="{8E0488A0-9BFA-4D46-BAB4-881924F29FFC}" type="presParOf" srcId="{99C4C229-74A2-4B88-988A-3B06D4F4738D}" destId="{7DB305FB-00FB-4639-BC88-28BE2F5CDB9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副總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4039BD60-4D1C-4001-9FA3-6843415D3773}" type="asst">
      <dgm:prSet phldrT="[文字]"/>
      <dgm:spPr/>
      <dgm:t>
        <a:bodyPr/>
        <a:lstStyle/>
        <a:p>
          <a:r>
            <a:rPr lang="zh-TW" altLang="en-US" dirty="0" smtClean="0"/>
            <a:t>特別不能說的福利</a:t>
          </a:r>
          <a:endParaRPr lang="zh-TW" altLang="en-US" dirty="0"/>
        </a:p>
      </dgm:t>
    </dgm:pt>
    <dgm:pt modelId="{1E10D07D-14B2-4459-9B09-362FCDE33DA6}" type="parTrans" cxnId="{83689C1B-3CC7-44C0-8CBA-81491834FC45}">
      <dgm:prSet/>
      <dgm:spPr/>
      <dgm:t>
        <a:bodyPr/>
        <a:lstStyle/>
        <a:p>
          <a:endParaRPr lang="zh-TW" altLang="en-US"/>
        </a:p>
      </dgm:t>
    </dgm:pt>
    <dgm:pt modelId="{25F67B19-BF4C-44EF-9BDE-1B8A1E4AB34B}" type="sibTrans" cxnId="{83689C1B-3CC7-44C0-8CBA-81491834FC45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3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3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3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3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  <dgm:pt modelId="{2978D358-7278-4B21-ABBE-47FBDA64F4B5}" type="pres">
      <dgm:prSet presAssocID="{1E10D07D-14B2-4459-9B09-362FCDE33DA6}" presName="Name111" presStyleLbl="parChTrans1D2" presStyleIdx="2" presStyleCnt="3"/>
      <dgm:spPr/>
      <dgm:t>
        <a:bodyPr/>
        <a:lstStyle/>
        <a:p>
          <a:endParaRPr lang="zh-TW" altLang="en-US"/>
        </a:p>
      </dgm:t>
    </dgm:pt>
    <dgm:pt modelId="{E0C2067E-6204-4D79-B26A-26495B6D76C0}" type="pres">
      <dgm:prSet presAssocID="{4039BD60-4D1C-4001-9FA3-6843415D3773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DDD29878-037D-497E-BC85-1F207676C863}" type="pres">
      <dgm:prSet presAssocID="{4039BD60-4D1C-4001-9FA3-6843415D3773}" presName="rootComposite3" presStyleCnt="0"/>
      <dgm:spPr/>
      <dgm:t>
        <a:bodyPr/>
        <a:lstStyle/>
        <a:p>
          <a:endParaRPr lang="zh-TW" altLang="en-US"/>
        </a:p>
      </dgm:t>
    </dgm:pt>
    <dgm:pt modelId="{0C735C75-4474-4F92-9EA4-2060C707B140}" type="pres">
      <dgm:prSet presAssocID="{4039BD60-4D1C-4001-9FA3-6843415D3773}" presName="rootText3" presStyleLbl="asst1" presStyleIdx="2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39BA80E-90EB-49E2-B6A7-6732BC202849}" type="pres">
      <dgm:prSet presAssocID="{4039BD60-4D1C-4001-9FA3-6843415D3773}" presName="rootConnector3" presStyleLbl="asst1" presStyleIdx="2" presStyleCnt="3"/>
      <dgm:spPr/>
      <dgm:t>
        <a:bodyPr/>
        <a:lstStyle/>
        <a:p>
          <a:endParaRPr lang="zh-TW" altLang="en-US"/>
        </a:p>
      </dgm:t>
    </dgm:pt>
    <dgm:pt modelId="{C48CAC25-A51B-4A32-AB41-691BF634FF0B}" type="pres">
      <dgm:prSet presAssocID="{4039BD60-4D1C-4001-9FA3-6843415D3773}" presName="hierChild6" presStyleCnt="0"/>
      <dgm:spPr/>
      <dgm:t>
        <a:bodyPr/>
        <a:lstStyle/>
        <a:p>
          <a:endParaRPr lang="zh-TW" altLang="en-US"/>
        </a:p>
      </dgm:t>
    </dgm:pt>
    <dgm:pt modelId="{6646AB28-BAA0-49C1-B067-AF1769295ACA}" type="pres">
      <dgm:prSet presAssocID="{4039BD60-4D1C-4001-9FA3-6843415D3773}" presName="hierChild7" presStyleCnt="0"/>
      <dgm:spPr/>
      <dgm:t>
        <a:bodyPr/>
        <a:lstStyle/>
        <a:p>
          <a:endParaRPr lang="zh-TW" altLang="en-US"/>
        </a:p>
      </dgm:t>
    </dgm:pt>
  </dgm:ptLst>
  <dgm:cxnLst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766A3A08-4942-4CBB-860A-7731048FAC35}" type="presOf" srcId="{637458F3-7B54-4D61-A190-390EB8605E26}" destId="{392F23F1-DF0C-40E8-9AA7-C9B8C806E19A}" srcOrd="1" destOrd="0" presId="urn:microsoft.com/office/officeart/2005/8/layout/orgChart1"/>
    <dgm:cxn modelId="{83689C1B-3CC7-44C0-8CBA-81491834FC45}" srcId="{9771381D-9F66-48B6-BFFB-615FB920FCE7}" destId="{4039BD60-4D1C-4001-9FA3-6843415D3773}" srcOrd="2" destOrd="0" parTransId="{1E10D07D-14B2-4459-9B09-362FCDE33DA6}" sibTransId="{25F67B19-BF4C-44EF-9BDE-1B8A1E4AB34B}"/>
    <dgm:cxn modelId="{2D8FBE1E-E2B2-4A22-A166-21BEBCCFE8E5}" type="presOf" srcId="{A5D21904-F47E-46DC-ACFF-1C9409B366D6}" destId="{B0E3F2E7-9EC2-46F5-8399-BF5B5FC8A340}" srcOrd="0" destOrd="0" presId="urn:microsoft.com/office/officeart/2005/8/layout/orgChart1"/>
    <dgm:cxn modelId="{B92F82AE-46DC-4975-A78B-6BC4C15BF4DE}" type="presOf" srcId="{4039BD60-4D1C-4001-9FA3-6843415D3773}" destId="{0C735C75-4474-4F92-9EA4-2060C707B140}" srcOrd="0" destOrd="0" presId="urn:microsoft.com/office/officeart/2005/8/layout/orgChart1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F74F1F6D-15D3-4FE8-BEC2-D7B4EBA674AA}" type="presOf" srcId="{9771381D-9F66-48B6-BFFB-615FB920FCE7}" destId="{BB003042-538C-42A2-9500-875466A898BE}" srcOrd="0" destOrd="0" presId="urn:microsoft.com/office/officeart/2005/8/layout/orgChart1"/>
    <dgm:cxn modelId="{9EB865B7-36D7-4DF4-94A6-CF262013DA1A}" type="presOf" srcId="{637458F3-7B54-4D61-A190-390EB8605E26}" destId="{E29BDA0E-BE6E-4740-A60A-87242F395660}" srcOrd="0" destOrd="0" presId="urn:microsoft.com/office/officeart/2005/8/layout/orgChart1"/>
    <dgm:cxn modelId="{CF41906E-24DE-4B72-B42F-8B70C00C38A0}" type="presOf" srcId="{9771381D-9F66-48B6-BFFB-615FB920FCE7}" destId="{72ADEA48-135E-41F3-949A-ECDE74CBCE65}" srcOrd="1" destOrd="0" presId="urn:microsoft.com/office/officeart/2005/8/layout/orgChart1"/>
    <dgm:cxn modelId="{BE109B8A-7F1B-45BF-B501-E6F25CC8984F}" type="presOf" srcId="{8EB428C1-7F4D-4DFB-B8FC-EAC4969F6878}" destId="{F995AD68-66CC-46B6-94AA-1EE3CE4AB363}" srcOrd="1" destOrd="0" presId="urn:microsoft.com/office/officeart/2005/8/layout/orgChart1"/>
    <dgm:cxn modelId="{535169D3-B1A3-44D3-8EE6-E65983E2E64D}" type="presOf" srcId="{1E10D07D-14B2-4459-9B09-362FCDE33DA6}" destId="{2978D358-7278-4B21-ABBE-47FBDA64F4B5}" srcOrd="0" destOrd="0" presId="urn:microsoft.com/office/officeart/2005/8/layout/orgChart1"/>
    <dgm:cxn modelId="{B38C1543-B236-47DD-8C9F-250ADF791A2B}" type="presOf" srcId="{55AC8EE8-5AEE-4D60-A07F-4088C4E1E1A5}" destId="{CA27C994-0DF3-424E-A79B-2AEE0D9309F7}" srcOrd="0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2F45FB28-B4C3-49EB-B82D-CBC76618570B}" type="presOf" srcId="{4039BD60-4D1C-4001-9FA3-6843415D3773}" destId="{539BA80E-90EB-49E2-B6A7-6732BC202849}" srcOrd="1" destOrd="0" presId="urn:microsoft.com/office/officeart/2005/8/layout/orgChart1"/>
    <dgm:cxn modelId="{2F92D8FE-8280-403F-8F85-E6504E611909}" type="presOf" srcId="{8EB428C1-7F4D-4DFB-B8FC-EAC4969F6878}" destId="{E9383AA2-428C-45CF-AD4D-4CE1D73B9846}" srcOrd="0" destOrd="0" presId="urn:microsoft.com/office/officeart/2005/8/layout/orgChart1"/>
    <dgm:cxn modelId="{32D1C048-8554-433E-9DD2-7926F94E223B}" type="presOf" srcId="{4EB01D5A-9304-4AD0-B5F7-F65C92770A7C}" destId="{A247623F-DC16-45A0-8716-CA857858BE6D}" srcOrd="0" destOrd="0" presId="urn:microsoft.com/office/officeart/2005/8/layout/orgChart1"/>
    <dgm:cxn modelId="{5AC4FE29-95A6-4A37-AF08-0D26D65B5C69}" type="presParOf" srcId="{CA27C994-0DF3-424E-A79B-2AEE0D9309F7}" destId="{DD0C8858-17BE-4AD1-AC78-C5BDB1EE5A4D}" srcOrd="0" destOrd="0" presId="urn:microsoft.com/office/officeart/2005/8/layout/orgChart1"/>
    <dgm:cxn modelId="{384426C0-63D9-4985-B747-EE01770B87E0}" type="presParOf" srcId="{DD0C8858-17BE-4AD1-AC78-C5BDB1EE5A4D}" destId="{0EA2B228-0B4C-4177-A3A4-5D6C064308BD}" srcOrd="0" destOrd="0" presId="urn:microsoft.com/office/officeart/2005/8/layout/orgChart1"/>
    <dgm:cxn modelId="{F2C8F544-1875-47EB-9180-2A90DA9FB129}" type="presParOf" srcId="{0EA2B228-0B4C-4177-A3A4-5D6C064308BD}" destId="{BB003042-538C-42A2-9500-875466A898BE}" srcOrd="0" destOrd="0" presId="urn:microsoft.com/office/officeart/2005/8/layout/orgChart1"/>
    <dgm:cxn modelId="{42F114BD-9FF0-4A78-B513-A7C9B29C8EDF}" type="presParOf" srcId="{0EA2B228-0B4C-4177-A3A4-5D6C064308BD}" destId="{72ADEA48-135E-41F3-949A-ECDE74CBCE65}" srcOrd="1" destOrd="0" presId="urn:microsoft.com/office/officeart/2005/8/layout/orgChart1"/>
    <dgm:cxn modelId="{32B028C9-31EB-47D6-B5D2-6EB2B7A83C4D}" type="presParOf" srcId="{DD0C8858-17BE-4AD1-AC78-C5BDB1EE5A4D}" destId="{E113573E-E418-4C4B-A30E-BE44C9805616}" srcOrd="1" destOrd="0" presId="urn:microsoft.com/office/officeart/2005/8/layout/orgChart1"/>
    <dgm:cxn modelId="{0E9C3446-405E-4D6C-BE8C-4F3346B6661D}" type="presParOf" srcId="{DD0C8858-17BE-4AD1-AC78-C5BDB1EE5A4D}" destId="{7719728A-4A06-410F-9924-C015ACA56C5C}" srcOrd="2" destOrd="0" presId="urn:microsoft.com/office/officeart/2005/8/layout/orgChart1"/>
    <dgm:cxn modelId="{8526F6E3-B3C7-4C03-A4B6-E5B91BAF1658}" type="presParOf" srcId="{7719728A-4A06-410F-9924-C015ACA56C5C}" destId="{B0E3F2E7-9EC2-46F5-8399-BF5B5FC8A340}" srcOrd="0" destOrd="0" presId="urn:microsoft.com/office/officeart/2005/8/layout/orgChart1"/>
    <dgm:cxn modelId="{EF025373-9289-4351-85A4-A069E96CDFEA}" type="presParOf" srcId="{7719728A-4A06-410F-9924-C015ACA56C5C}" destId="{10A6AF13-2A88-413F-923D-07511CD6E635}" srcOrd="1" destOrd="0" presId="urn:microsoft.com/office/officeart/2005/8/layout/orgChart1"/>
    <dgm:cxn modelId="{F1C536F8-B7C0-4D7C-BBF1-A46495670DD2}" type="presParOf" srcId="{10A6AF13-2A88-413F-923D-07511CD6E635}" destId="{15A14BC5-C86D-4FDD-98C2-FB476474D449}" srcOrd="0" destOrd="0" presId="urn:microsoft.com/office/officeart/2005/8/layout/orgChart1"/>
    <dgm:cxn modelId="{700343EB-24C5-415A-95A7-782EE4B4BE38}" type="presParOf" srcId="{15A14BC5-C86D-4FDD-98C2-FB476474D449}" destId="{E9383AA2-428C-45CF-AD4D-4CE1D73B9846}" srcOrd="0" destOrd="0" presId="urn:microsoft.com/office/officeart/2005/8/layout/orgChart1"/>
    <dgm:cxn modelId="{DA34F882-50C8-4985-8519-48B5AC1BE4E5}" type="presParOf" srcId="{15A14BC5-C86D-4FDD-98C2-FB476474D449}" destId="{F995AD68-66CC-46B6-94AA-1EE3CE4AB363}" srcOrd="1" destOrd="0" presId="urn:microsoft.com/office/officeart/2005/8/layout/orgChart1"/>
    <dgm:cxn modelId="{77F4B8E0-0401-4007-931A-4757FD6EDA3C}" type="presParOf" srcId="{10A6AF13-2A88-413F-923D-07511CD6E635}" destId="{9585B046-8B6F-4D6E-9192-4493BCB0046B}" srcOrd="1" destOrd="0" presId="urn:microsoft.com/office/officeart/2005/8/layout/orgChart1"/>
    <dgm:cxn modelId="{93DBA73D-1012-41B0-A201-C75549C094C0}" type="presParOf" srcId="{10A6AF13-2A88-413F-923D-07511CD6E635}" destId="{DA150CCF-BC6B-4DF9-9311-7C7395868441}" srcOrd="2" destOrd="0" presId="urn:microsoft.com/office/officeart/2005/8/layout/orgChart1"/>
    <dgm:cxn modelId="{E0E95917-EB07-489E-B37C-DD5A1EA921FF}" type="presParOf" srcId="{7719728A-4A06-410F-9924-C015ACA56C5C}" destId="{A247623F-DC16-45A0-8716-CA857858BE6D}" srcOrd="2" destOrd="0" presId="urn:microsoft.com/office/officeart/2005/8/layout/orgChart1"/>
    <dgm:cxn modelId="{C28468BE-DFA9-4EF9-B21E-9E35D04EE48F}" type="presParOf" srcId="{7719728A-4A06-410F-9924-C015ACA56C5C}" destId="{0C46F9B6-C458-4F8E-8E59-EE41BD7C8EB9}" srcOrd="3" destOrd="0" presId="urn:microsoft.com/office/officeart/2005/8/layout/orgChart1"/>
    <dgm:cxn modelId="{7AE05624-FF76-498F-8BFB-B19145B836D8}" type="presParOf" srcId="{0C46F9B6-C458-4F8E-8E59-EE41BD7C8EB9}" destId="{E702B3E3-5378-464A-84EF-3EC4F986DD36}" srcOrd="0" destOrd="0" presId="urn:microsoft.com/office/officeart/2005/8/layout/orgChart1"/>
    <dgm:cxn modelId="{32089620-DE43-423F-BC3F-1DD7D4A37794}" type="presParOf" srcId="{E702B3E3-5378-464A-84EF-3EC4F986DD36}" destId="{E29BDA0E-BE6E-4740-A60A-87242F395660}" srcOrd="0" destOrd="0" presId="urn:microsoft.com/office/officeart/2005/8/layout/orgChart1"/>
    <dgm:cxn modelId="{B66A9DAC-FC69-4F5A-B693-CF1DDD2F3330}" type="presParOf" srcId="{E702B3E3-5378-464A-84EF-3EC4F986DD36}" destId="{392F23F1-DF0C-40E8-9AA7-C9B8C806E19A}" srcOrd="1" destOrd="0" presId="urn:microsoft.com/office/officeart/2005/8/layout/orgChart1"/>
    <dgm:cxn modelId="{4B60E3DA-0A87-4996-9ECA-BC5F0DE03318}" type="presParOf" srcId="{0C46F9B6-C458-4F8E-8E59-EE41BD7C8EB9}" destId="{1F7F2CA5-3628-436C-8B4A-1BB7A889CBA9}" srcOrd="1" destOrd="0" presId="urn:microsoft.com/office/officeart/2005/8/layout/orgChart1"/>
    <dgm:cxn modelId="{3DBA7C0B-7BB9-4A68-80E5-8CE87D69B0BE}" type="presParOf" srcId="{0C46F9B6-C458-4F8E-8E59-EE41BD7C8EB9}" destId="{677FCEA1-5135-4D6C-B844-92FDBC9E6802}" srcOrd="2" destOrd="0" presId="urn:microsoft.com/office/officeart/2005/8/layout/orgChart1"/>
    <dgm:cxn modelId="{79D20D1D-1A8A-40B1-9C4A-04FBBCA76CE3}" type="presParOf" srcId="{7719728A-4A06-410F-9924-C015ACA56C5C}" destId="{2978D358-7278-4B21-ABBE-47FBDA64F4B5}" srcOrd="4" destOrd="0" presId="urn:microsoft.com/office/officeart/2005/8/layout/orgChart1"/>
    <dgm:cxn modelId="{BBA4FBDD-B4A7-4F07-A96C-3DD9F5BAE64D}" type="presParOf" srcId="{7719728A-4A06-410F-9924-C015ACA56C5C}" destId="{E0C2067E-6204-4D79-B26A-26495B6D76C0}" srcOrd="5" destOrd="0" presId="urn:microsoft.com/office/officeart/2005/8/layout/orgChart1"/>
    <dgm:cxn modelId="{AA9E2674-589E-45A2-84F0-FB8FCAC28E25}" type="presParOf" srcId="{E0C2067E-6204-4D79-B26A-26495B6D76C0}" destId="{DDD29878-037D-497E-BC85-1F207676C863}" srcOrd="0" destOrd="0" presId="urn:microsoft.com/office/officeart/2005/8/layout/orgChart1"/>
    <dgm:cxn modelId="{DE1DC751-0AE6-4A02-80D7-AC9BEF256CAD}" type="presParOf" srcId="{DDD29878-037D-497E-BC85-1F207676C863}" destId="{0C735C75-4474-4F92-9EA4-2060C707B140}" srcOrd="0" destOrd="0" presId="urn:microsoft.com/office/officeart/2005/8/layout/orgChart1"/>
    <dgm:cxn modelId="{D134407C-8367-452C-8845-6388BB064080}" type="presParOf" srcId="{DDD29878-037D-497E-BC85-1F207676C863}" destId="{539BA80E-90EB-49E2-B6A7-6732BC202849}" srcOrd="1" destOrd="0" presId="urn:microsoft.com/office/officeart/2005/8/layout/orgChart1"/>
    <dgm:cxn modelId="{FCE9F71D-E7A7-419C-85AD-D773B4D2A11E}" type="presParOf" srcId="{E0C2067E-6204-4D79-B26A-26495B6D76C0}" destId="{C48CAC25-A51B-4A32-AB41-691BF634FF0B}" srcOrd="1" destOrd="0" presId="urn:microsoft.com/office/officeart/2005/8/layout/orgChart1"/>
    <dgm:cxn modelId="{B1228F19-18F3-4BC9-B96D-DCF781408923}" type="presParOf" srcId="{E0C2067E-6204-4D79-B26A-26495B6D76C0}" destId="{6646AB28-BAA0-49C1-B067-AF1769295AC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經理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2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2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2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2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</dgm:ptLst>
  <dgm:cxnLst>
    <dgm:cxn modelId="{5758F89A-3B8A-495C-B4B3-055D34BC0166}" type="presOf" srcId="{55AC8EE8-5AEE-4D60-A07F-4088C4E1E1A5}" destId="{CA27C994-0DF3-424E-A79B-2AEE0D9309F7}" srcOrd="0" destOrd="0" presId="urn:microsoft.com/office/officeart/2005/8/layout/orgChart1"/>
    <dgm:cxn modelId="{F5A6DF6F-9430-4B38-ADED-030DFF12D5FE}" type="presOf" srcId="{9771381D-9F66-48B6-BFFB-615FB920FCE7}" destId="{BB003042-538C-42A2-9500-875466A898BE}" srcOrd="0" destOrd="0" presId="urn:microsoft.com/office/officeart/2005/8/layout/orgChart1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927ED9D0-81D3-47FF-BEE9-CDD996E5D287}" type="presOf" srcId="{9771381D-9F66-48B6-BFFB-615FB920FCE7}" destId="{72ADEA48-135E-41F3-949A-ECDE74CBCE65}" srcOrd="1" destOrd="0" presId="urn:microsoft.com/office/officeart/2005/8/layout/orgChart1"/>
    <dgm:cxn modelId="{D8E88A10-5FB6-41AC-B9C2-9945839CAB3A}" type="presOf" srcId="{4EB01D5A-9304-4AD0-B5F7-F65C92770A7C}" destId="{A247623F-DC16-45A0-8716-CA857858BE6D}" srcOrd="0" destOrd="0" presId="urn:microsoft.com/office/officeart/2005/8/layout/orgChart1"/>
    <dgm:cxn modelId="{17034398-C557-4C86-A64C-E443FBFEF46C}" type="presOf" srcId="{637458F3-7B54-4D61-A190-390EB8605E26}" destId="{E29BDA0E-BE6E-4740-A60A-87242F395660}" srcOrd="0" destOrd="0" presId="urn:microsoft.com/office/officeart/2005/8/layout/orgChart1"/>
    <dgm:cxn modelId="{FEB69FE1-F2E6-4E9B-92E7-B0639BC707D5}" type="presOf" srcId="{8EB428C1-7F4D-4DFB-B8FC-EAC4969F6878}" destId="{E9383AA2-428C-45CF-AD4D-4CE1D73B9846}" srcOrd="0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38E5A18C-E25F-488E-B62E-6AE9509CD17E}" type="presOf" srcId="{637458F3-7B54-4D61-A190-390EB8605E26}" destId="{392F23F1-DF0C-40E8-9AA7-C9B8C806E19A}" srcOrd="1" destOrd="0" presId="urn:microsoft.com/office/officeart/2005/8/layout/orgChart1"/>
    <dgm:cxn modelId="{9600AD21-BA8A-49BF-9A10-6947855FB676}" type="presOf" srcId="{A5D21904-F47E-46DC-ACFF-1C9409B366D6}" destId="{B0E3F2E7-9EC2-46F5-8399-BF5B5FC8A340}" srcOrd="0" destOrd="0" presId="urn:microsoft.com/office/officeart/2005/8/layout/orgChart1"/>
    <dgm:cxn modelId="{53EEDD94-F708-4C1B-9A7E-9EDC98E3672B}" type="presOf" srcId="{8EB428C1-7F4D-4DFB-B8FC-EAC4969F6878}" destId="{F995AD68-66CC-46B6-94AA-1EE3CE4AB363}" srcOrd="1" destOrd="0" presId="urn:microsoft.com/office/officeart/2005/8/layout/orgChart1"/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2CB1F54E-830F-410D-9ADB-D6B751D7413A}" type="presParOf" srcId="{CA27C994-0DF3-424E-A79B-2AEE0D9309F7}" destId="{DD0C8858-17BE-4AD1-AC78-C5BDB1EE5A4D}" srcOrd="0" destOrd="0" presId="urn:microsoft.com/office/officeart/2005/8/layout/orgChart1"/>
    <dgm:cxn modelId="{66572047-559F-4059-A5E3-5804A3ADA9A8}" type="presParOf" srcId="{DD0C8858-17BE-4AD1-AC78-C5BDB1EE5A4D}" destId="{0EA2B228-0B4C-4177-A3A4-5D6C064308BD}" srcOrd="0" destOrd="0" presId="urn:microsoft.com/office/officeart/2005/8/layout/orgChart1"/>
    <dgm:cxn modelId="{D88ACD89-FBC6-4CF4-8373-BD3E536F006E}" type="presParOf" srcId="{0EA2B228-0B4C-4177-A3A4-5D6C064308BD}" destId="{BB003042-538C-42A2-9500-875466A898BE}" srcOrd="0" destOrd="0" presId="urn:microsoft.com/office/officeart/2005/8/layout/orgChart1"/>
    <dgm:cxn modelId="{FECED17A-1FA4-4FB0-9972-05D053197693}" type="presParOf" srcId="{0EA2B228-0B4C-4177-A3A4-5D6C064308BD}" destId="{72ADEA48-135E-41F3-949A-ECDE74CBCE65}" srcOrd="1" destOrd="0" presId="urn:microsoft.com/office/officeart/2005/8/layout/orgChart1"/>
    <dgm:cxn modelId="{EBDA6709-EFD5-4B8C-8ED7-350E7A9A65C3}" type="presParOf" srcId="{DD0C8858-17BE-4AD1-AC78-C5BDB1EE5A4D}" destId="{E113573E-E418-4C4B-A30E-BE44C9805616}" srcOrd="1" destOrd="0" presId="urn:microsoft.com/office/officeart/2005/8/layout/orgChart1"/>
    <dgm:cxn modelId="{06C718F4-BED8-44F5-A7D5-4B620DF7C54C}" type="presParOf" srcId="{DD0C8858-17BE-4AD1-AC78-C5BDB1EE5A4D}" destId="{7719728A-4A06-410F-9924-C015ACA56C5C}" srcOrd="2" destOrd="0" presId="urn:microsoft.com/office/officeart/2005/8/layout/orgChart1"/>
    <dgm:cxn modelId="{58BA20B8-1677-44CF-A90A-FE3B240BE5B7}" type="presParOf" srcId="{7719728A-4A06-410F-9924-C015ACA56C5C}" destId="{B0E3F2E7-9EC2-46F5-8399-BF5B5FC8A340}" srcOrd="0" destOrd="0" presId="urn:microsoft.com/office/officeart/2005/8/layout/orgChart1"/>
    <dgm:cxn modelId="{5F1CFAAC-DDAB-4255-A87D-371CE3349495}" type="presParOf" srcId="{7719728A-4A06-410F-9924-C015ACA56C5C}" destId="{10A6AF13-2A88-413F-923D-07511CD6E635}" srcOrd="1" destOrd="0" presId="urn:microsoft.com/office/officeart/2005/8/layout/orgChart1"/>
    <dgm:cxn modelId="{046308D6-46B6-4BE6-AD03-91A8F6377726}" type="presParOf" srcId="{10A6AF13-2A88-413F-923D-07511CD6E635}" destId="{15A14BC5-C86D-4FDD-98C2-FB476474D449}" srcOrd="0" destOrd="0" presId="urn:microsoft.com/office/officeart/2005/8/layout/orgChart1"/>
    <dgm:cxn modelId="{94BFE0E3-6A08-440F-86BA-6EEFAF1BCA7D}" type="presParOf" srcId="{15A14BC5-C86D-4FDD-98C2-FB476474D449}" destId="{E9383AA2-428C-45CF-AD4D-4CE1D73B9846}" srcOrd="0" destOrd="0" presId="urn:microsoft.com/office/officeart/2005/8/layout/orgChart1"/>
    <dgm:cxn modelId="{96EBCC95-1F69-4EF9-8D85-2BA8CEB88630}" type="presParOf" srcId="{15A14BC5-C86D-4FDD-98C2-FB476474D449}" destId="{F995AD68-66CC-46B6-94AA-1EE3CE4AB363}" srcOrd="1" destOrd="0" presId="urn:microsoft.com/office/officeart/2005/8/layout/orgChart1"/>
    <dgm:cxn modelId="{9F2CD739-9E5F-4244-8C3C-38F14EFCCBA9}" type="presParOf" srcId="{10A6AF13-2A88-413F-923D-07511CD6E635}" destId="{9585B046-8B6F-4D6E-9192-4493BCB0046B}" srcOrd="1" destOrd="0" presId="urn:microsoft.com/office/officeart/2005/8/layout/orgChart1"/>
    <dgm:cxn modelId="{0F6F14F0-9C70-48F0-B66F-CAB4F4305F53}" type="presParOf" srcId="{10A6AF13-2A88-413F-923D-07511CD6E635}" destId="{DA150CCF-BC6B-4DF9-9311-7C7395868441}" srcOrd="2" destOrd="0" presId="urn:microsoft.com/office/officeart/2005/8/layout/orgChart1"/>
    <dgm:cxn modelId="{5CE13365-5CBD-4027-AE41-DE1A3FED281F}" type="presParOf" srcId="{7719728A-4A06-410F-9924-C015ACA56C5C}" destId="{A247623F-DC16-45A0-8716-CA857858BE6D}" srcOrd="2" destOrd="0" presId="urn:microsoft.com/office/officeart/2005/8/layout/orgChart1"/>
    <dgm:cxn modelId="{2B47B7C8-1F17-413F-82C9-95C82AB87DE2}" type="presParOf" srcId="{7719728A-4A06-410F-9924-C015ACA56C5C}" destId="{0C46F9B6-C458-4F8E-8E59-EE41BD7C8EB9}" srcOrd="3" destOrd="0" presId="urn:microsoft.com/office/officeart/2005/8/layout/orgChart1"/>
    <dgm:cxn modelId="{C010D8F5-03F2-4987-9E23-63A324516329}" type="presParOf" srcId="{0C46F9B6-C458-4F8E-8E59-EE41BD7C8EB9}" destId="{E702B3E3-5378-464A-84EF-3EC4F986DD36}" srcOrd="0" destOrd="0" presId="urn:microsoft.com/office/officeart/2005/8/layout/orgChart1"/>
    <dgm:cxn modelId="{36D57201-8C35-4EA8-8129-20177D8625AD}" type="presParOf" srcId="{E702B3E3-5378-464A-84EF-3EC4F986DD36}" destId="{E29BDA0E-BE6E-4740-A60A-87242F395660}" srcOrd="0" destOrd="0" presId="urn:microsoft.com/office/officeart/2005/8/layout/orgChart1"/>
    <dgm:cxn modelId="{4E36DF28-485D-4C06-A62A-48E29635ABA8}" type="presParOf" srcId="{E702B3E3-5378-464A-84EF-3EC4F986DD36}" destId="{392F23F1-DF0C-40E8-9AA7-C9B8C806E19A}" srcOrd="1" destOrd="0" presId="urn:microsoft.com/office/officeart/2005/8/layout/orgChart1"/>
    <dgm:cxn modelId="{E1E91BD1-5A83-4919-A4E8-D00E66DFA08A}" type="presParOf" srcId="{0C46F9B6-C458-4F8E-8E59-EE41BD7C8EB9}" destId="{1F7F2CA5-3628-436C-8B4A-1BB7A889CBA9}" srcOrd="1" destOrd="0" presId="urn:microsoft.com/office/officeart/2005/8/layout/orgChart1"/>
    <dgm:cxn modelId="{DD1C6262-7A2E-4D96-AD85-0591777333A5}" type="presParOf" srcId="{0C46F9B6-C458-4F8E-8E59-EE41BD7C8EB9}" destId="{677FCEA1-5135-4D6C-B844-92FDBC9E680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工程師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73D6E8AD-5B44-4773-92FB-F7793BD72CEE}" type="asst">
      <dgm:prSet phldrT="[文字]">
        <dgm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zh-TW" altLang="en-US" dirty="0" smtClean="0"/>
            <a:t>特別不能說的福利</a:t>
          </a:r>
          <a:endParaRPr lang="zh-TW" altLang="en-US" dirty="0"/>
        </a:p>
      </dgm:t>
    </dgm:pt>
    <dgm:pt modelId="{F507ACC6-E9B3-4C61-BEFE-61DDB0B94E73}" type="parTrans" cxnId="{7064666B-70A8-4721-B532-74C4558DD985}">
      <dgm:prSet/>
      <dgm:spPr/>
      <dgm:t>
        <a:bodyPr/>
        <a:lstStyle/>
        <a:p>
          <a:endParaRPr lang="zh-TW" altLang="en-US"/>
        </a:p>
      </dgm:t>
    </dgm:pt>
    <dgm:pt modelId="{E85328A9-A1CF-47C1-9568-AF675A1F036C}" type="sibTrans" cxnId="{7064666B-70A8-4721-B532-74C4558DD985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3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3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3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3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  <dgm:pt modelId="{4E2A56EF-B960-420C-BB77-6CC08D8F499D}" type="pres">
      <dgm:prSet presAssocID="{F507ACC6-E9B3-4C61-BEFE-61DDB0B94E73}" presName="Name111" presStyleLbl="parChTrans1D2" presStyleIdx="2" presStyleCnt="3"/>
      <dgm:spPr/>
      <dgm:t>
        <a:bodyPr/>
        <a:lstStyle/>
        <a:p>
          <a:endParaRPr lang="zh-TW" altLang="en-US"/>
        </a:p>
      </dgm:t>
    </dgm:pt>
    <dgm:pt modelId="{D7D9F57D-50B3-4277-B3F5-BF5F606AE2EE}" type="pres">
      <dgm:prSet presAssocID="{73D6E8AD-5B44-4773-92FB-F7793BD72CEE}" presName="hierRoot3" presStyleCnt="0">
        <dgm:presLayoutVars>
          <dgm:hierBranch val="init"/>
        </dgm:presLayoutVars>
      </dgm:prSet>
      <dgm:spPr/>
    </dgm:pt>
    <dgm:pt modelId="{78877C60-652D-4891-99CF-B9FBE79C6732}" type="pres">
      <dgm:prSet presAssocID="{73D6E8AD-5B44-4773-92FB-F7793BD72CEE}" presName="rootComposite3" presStyleCnt="0"/>
      <dgm:spPr/>
    </dgm:pt>
    <dgm:pt modelId="{2468059C-BFD4-4782-9525-D9875FCB0DA3}" type="pres">
      <dgm:prSet presAssocID="{73D6E8AD-5B44-4773-92FB-F7793BD72CEE}" presName="rootText3" presStyleLbl="asst1" presStyleIdx="2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E2C73EA7-6758-4CE5-8920-06F2F86A10B8}" type="pres">
      <dgm:prSet presAssocID="{73D6E8AD-5B44-4773-92FB-F7793BD72CEE}" presName="rootConnector3" presStyleLbl="asst1" presStyleIdx="2" presStyleCnt="3"/>
      <dgm:spPr/>
      <dgm:t>
        <a:bodyPr/>
        <a:lstStyle/>
        <a:p>
          <a:endParaRPr lang="zh-TW" altLang="en-US"/>
        </a:p>
      </dgm:t>
    </dgm:pt>
    <dgm:pt modelId="{56765801-98E4-495D-B2BA-65B525C21183}" type="pres">
      <dgm:prSet presAssocID="{73D6E8AD-5B44-4773-92FB-F7793BD72CEE}" presName="hierChild6" presStyleCnt="0"/>
      <dgm:spPr/>
    </dgm:pt>
    <dgm:pt modelId="{362AB9C9-0FF6-4194-9C10-C617B6ED973A}" type="pres">
      <dgm:prSet presAssocID="{73D6E8AD-5B44-4773-92FB-F7793BD72CEE}" presName="hierChild7" presStyleCnt="0"/>
      <dgm:spPr/>
    </dgm:pt>
  </dgm:ptLst>
  <dgm:cxnLst>
    <dgm:cxn modelId="{7064666B-70A8-4721-B532-74C4558DD985}" srcId="{9771381D-9F66-48B6-BFFB-615FB920FCE7}" destId="{73D6E8AD-5B44-4773-92FB-F7793BD72CEE}" srcOrd="2" destOrd="0" parTransId="{F507ACC6-E9B3-4C61-BEFE-61DDB0B94E73}" sibTransId="{E85328A9-A1CF-47C1-9568-AF675A1F036C}"/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A31C232A-69EB-48D8-BDAB-C9B0F0BE5678}" type="presOf" srcId="{55AC8EE8-5AEE-4D60-A07F-4088C4E1E1A5}" destId="{CA27C994-0DF3-424E-A79B-2AEE0D9309F7}" srcOrd="0" destOrd="0" presId="urn:microsoft.com/office/officeart/2005/8/layout/orgChart1"/>
    <dgm:cxn modelId="{BD5765D2-7A2E-4A3F-965C-5236A7348374}" type="presOf" srcId="{A5D21904-F47E-46DC-ACFF-1C9409B366D6}" destId="{B0E3F2E7-9EC2-46F5-8399-BF5B5FC8A340}" srcOrd="0" destOrd="0" presId="urn:microsoft.com/office/officeart/2005/8/layout/orgChart1"/>
    <dgm:cxn modelId="{4A84DF98-DA34-441E-8212-166732B82B39}" type="presOf" srcId="{73D6E8AD-5B44-4773-92FB-F7793BD72CEE}" destId="{2468059C-BFD4-4782-9525-D9875FCB0DA3}" srcOrd="0" destOrd="0" presId="urn:microsoft.com/office/officeart/2005/8/layout/orgChart1"/>
    <dgm:cxn modelId="{F665743C-1D5B-4A01-BB3F-84A10FA10586}" type="presOf" srcId="{8EB428C1-7F4D-4DFB-B8FC-EAC4969F6878}" destId="{F995AD68-66CC-46B6-94AA-1EE3CE4AB363}" srcOrd="1" destOrd="0" presId="urn:microsoft.com/office/officeart/2005/8/layout/orgChart1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B13FBB3D-16D4-412F-AD9F-589EFB8B3319}" type="presOf" srcId="{73D6E8AD-5B44-4773-92FB-F7793BD72CEE}" destId="{E2C73EA7-6758-4CE5-8920-06F2F86A10B8}" srcOrd="1" destOrd="0" presId="urn:microsoft.com/office/officeart/2005/8/layout/orgChart1"/>
    <dgm:cxn modelId="{4927D8EC-8356-472C-B7DA-17BCD15DAEE9}" type="presOf" srcId="{F507ACC6-E9B3-4C61-BEFE-61DDB0B94E73}" destId="{4E2A56EF-B960-420C-BB77-6CC08D8F499D}" srcOrd="0" destOrd="0" presId="urn:microsoft.com/office/officeart/2005/8/layout/orgChart1"/>
    <dgm:cxn modelId="{A73E6516-E53C-4F35-BF14-DBA3459EB191}" type="presOf" srcId="{637458F3-7B54-4D61-A190-390EB8605E26}" destId="{392F23F1-DF0C-40E8-9AA7-C9B8C806E19A}" srcOrd="1" destOrd="0" presId="urn:microsoft.com/office/officeart/2005/8/layout/orgChart1"/>
    <dgm:cxn modelId="{F8E39FD8-2F78-4EDA-A60B-4D9B0FD71CB7}" type="presOf" srcId="{4EB01D5A-9304-4AD0-B5F7-F65C92770A7C}" destId="{A247623F-DC16-45A0-8716-CA857858BE6D}" srcOrd="0" destOrd="0" presId="urn:microsoft.com/office/officeart/2005/8/layout/orgChart1"/>
    <dgm:cxn modelId="{EC4457E3-B389-4AA8-B06F-A80C9DA140E4}" type="presOf" srcId="{8EB428C1-7F4D-4DFB-B8FC-EAC4969F6878}" destId="{E9383AA2-428C-45CF-AD4D-4CE1D73B9846}" srcOrd="0" destOrd="0" presId="urn:microsoft.com/office/officeart/2005/8/layout/orgChart1"/>
    <dgm:cxn modelId="{BC0D5A07-5400-4949-947B-0C9D5A00DDBA}" type="presOf" srcId="{637458F3-7B54-4D61-A190-390EB8605E26}" destId="{E29BDA0E-BE6E-4740-A60A-87242F395660}" srcOrd="0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3297CECC-C56B-4CFF-8D79-A155BA348BA2}" type="presOf" srcId="{9771381D-9F66-48B6-BFFB-615FB920FCE7}" destId="{BB003042-538C-42A2-9500-875466A898BE}" srcOrd="0" destOrd="0" presId="urn:microsoft.com/office/officeart/2005/8/layout/orgChart1"/>
    <dgm:cxn modelId="{630D3402-0EBC-4283-8126-24054FBE14A8}" type="presOf" srcId="{9771381D-9F66-48B6-BFFB-615FB920FCE7}" destId="{72ADEA48-135E-41F3-949A-ECDE74CBCE65}" srcOrd="1" destOrd="0" presId="urn:microsoft.com/office/officeart/2005/8/layout/orgChart1"/>
    <dgm:cxn modelId="{B0205AAD-2E12-4BEC-B3F1-B4DC519CD979}" type="presParOf" srcId="{CA27C994-0DF3-424E-A79B-2AEE0D9309F7}" destId="{DD0C8858-17BE-4AD1-AC78-C5BDB1EE5A4D}" srcOrd="0" destOrd="0" presId="urn:microsoft.com/office/officeart/2005/8/layout/orgChart1"/>
    <dgm:cxn modelId="{BD49F76B-5164-463D-A2F6-FB29C01BDCD2}" type="presParOf" srcId="{DD0C8858-17BE-4AD1-AC78-C5BDB1EE5A4D}" destId="{0EA2B228-0B4C-4177-A3A4-5D6C064308BD}" srcOrd="0" destOrd="0" presId="urn:microsoft.com/office/officeart/2005/8/layout/orgChart1"/>
    <dgm:cxn modelId="{8323CD91-474F-426F-AA8D-9F9F6AEECF6B}" type="presParOf" srcId="{0EA2B228-0B4C-4177-A3A4-5D6C064308BD}" destId="{BB003042-538C-42A2-9500-875466A898BE}" srcOrd="0" destOrd="0" presId="urn:microsoft.com/office/officeart/2005/8/layout/orgChart1"/>
    <dgm:cxn modelId="{B0EBA034-2814-41CA-94CB-AF8D6FC8D371}" type="presParOf" srcId="{0EA2B228-0B4C-4177-A3A4-5D6C064308BD}" destId="{72ADEA48-135E-41F3-949A-ECDE74CBCE65}" srcOrd="1" destOrd="0" presId="urn:microsoft.com/office/officeart/2005/8/layout/orgChart1"/>
    <dgm:cxn modelId="{FB262A40-87C0-4552-ABFA-42A2F115A5FC}" type="presParOf" srcId="{DD0C8858-17BE-4AD1-AC78-C5BDB1EE5A4D}" destId="{E113573E-E418-4C4B-A30E-BE44C9805616}" srcOrd="1" destOrd="0" presId="urn:microsoft.com/office/officeart/2005/8/layout/orgChart1"/>
    <dgm:cxn modelId="{592E3068-5426-4385-96D0-33F71D7A52B3}" type="presParOf" srcId="{DD0C8858-17BE-4AD1-AC78-C5BDB1EE5A4D}" destId="{7719728A-4A06-410F-9924-C015ACA56C5C}" srcOrd="2" destOrd="0" presId="urn:microsoft.com/office/officeart/2005/8/layout/orgChart1"/>
    <dgm:cxn modelId="{2DE9717E-B456-4F43-AD94-486C09874994}" type="presParOf" srcId="{7719728A-4A06-410F-9924-C015ACA56C5C}" destId="{B0E3F2E7-9EC2-46F5-8399-BF5B5FC8A340}" srcOrd="0" destOrd="0" presId="urn:microsoft.com/office/officeart/2005/8/layout/orgChart1"/>
    <dgm:cxn modelId="{F60E2794-B9D4-4964-93AE-45D7A58611A2}" type="presParOf" srcId="{7719728A-4A06-410F-9924-C015ACA56C5C}" destId="{10A6AF13-2A88-413F-923D-07511CD6E635}" srcOrd="1" destOrd="0" presId="urn:microsoft.com/office/officeart/2005/8/layout/orgChart1"/>
    <dgm:cxn modelId="{F053B215-D8C1-4DDB-B48B-A6B67D609BE4}" type="presParOf" srcId="{10A6AF13-2A88-413F-923D-07511CD6E635}" destId="{15A14BC5-C86D-4FDD-98C2-FB476474D449}" srcOrd="0" destOrd="0" presId="urn:microsoft.com/office/officeart/2005/8/layout/orgChart1"/>
    <dgm:cxn modelId="{FE1D53AE-C1E8-47F7-B0FA-767D162B4A14}" type="presParOf" srcId="{15A14BC5-C86D-4FDD-98C2-FB476474D449}" destId="{E9383AA2-428C-45CF-AD4D-4CE1D73B9846}" srcOrd="0" destOrd="0" presId="urn:microsoft.com/office/officeart/2005/8/layout/orgChart1"/>
    <dgm:cxn modelId="{136BAE76-8C2E-4E63-A3DB-E8DDFFDF0366}" type="presParOf" srcId="{15A14BC5-C86D-4FDD-98C2-FB476474D449}" destId="{F995AD68-66CC-46B6-94AA-1EE3CE4AB363}" srcOrd="1" destOrd="0" presId="urn:microsoft.com/office/officeart/2005/8/layout/orgChart1"/>
    <dgm:cxn modelId="{9A41B58D-84C2-40B8-B938-A1238E073755}" type="presParOf" srcId="{10A6AF13-2A88-413F-923D-07511CD6E635}" destId="{9585B046-8B6F-4D6E-9192-4493BCB0046B}" srcOrd="1" destOrd="0" presId="urn:microsoft.com/office/officeart/2005/8/layout/orgChart1"/>
    <dgm:cxn modelId="{D92AF38F-FBF7-4AD1-AC67-CD7E05D8E166}" type="presParOf" srcId="{10A6AF13-2A88-413F-923D-07511CD6E635}" destId="{DA150CCF-BC6B-4DF9-9311-7C7395868441}" srcOrd="2" destOrd="0" presId="urn:microsoft.com/office/officeart/2005/8/layout/orgChart1"/>
    <dgm:cxn modelId="{B69F2623-635E-4E32-84FA-475B0029B744}" type="presParOf" srcId="{7719728A-4A06-410F-9924-C015ACA56C5C}" destId="{A247623F-DC16-45A0-8716-CA857858BE6D}" srcOrd="2" destOrd="0" presId="urn:microsoft.com/office/officeart/2005/8/layout/orgChart1"/>
    <dgm:cxn modelId="{7CF1726D-B16E-4CCB-BC4C-5716409BA338}" type="presParOf" srcId="{7719728A-4A06-410F-9924-C015ACA56C5C}" destId="{0C46F9B6-C458-4F8E-8E59-EE41BD7C8EB9}" srcOrd="3" destOrd="0" presId="urn:microsoft.com/office/officeart/2005/8/layout/orgChart1"/>
    <dgm:cxn modelId="{5246EBDB-3E61-43AF-A6E8-F65BED1DF521}" type="presParOf" srcId="{0C46F9B6-C458-4F8E-8E59-EE41BD7C8EB9}" destId="{E702B3E3-5378-464A-84EF-3EC4F986DD36}" srcOrd="0" destOrd="0" presId="urn:microsoft.com/office/officeart/2005/8/layout/orgChart1"/>
    <dgm:cxn modelId="{BCFE53D2-2478-44E0-A175-0B63CB5AB219}" type="presParOf" srcId="{E702B3E3-5378-464A-84EF-3EC4F986DD36}" destId="{E29BDA0E-BE6E-4740-A60A-87242F395660}" srcOrd="0" destOrd="0" presId="urn:microsoft.com/office/officeart/2005/8/layout/orgChart1"/>
    <dgm:cxn modelId="{3080F8A6-B8A3-4B71-A0C7-91D62D42B651}" type="presParOf" srcId="{E702B3E3-5378-464A-84EF-3EC4F986DD36}" destId="{392F23F1-DF0C-40E8-9AA7-C9B8C806E19A}" srcOrd="1" destOrd="0" presId="urn:microsoft.com/office/officeart/2005/8/layout/orgChart1"/>
    <dgm:cxn modelId="{FA4D27C1-79A0-4D6F-974C-62E806D2DA23}" type="presParOf" srcId="{0C46F9B6-C458-4F8E-8E59-EE41BD7C8EB9}" destId="{1F7F2CA5-3628-436C-8B4A-1BB7A889CBA9}" srcOrd="1" destOrd="0" presId="urn:microsoft.com/office/officeart/2005/8/layout/orgChart1"/>
    <dgm:cxn modelId="{8CF831CE-173B-457A-965B-345854CA7048}" type="presParOf" srcId="{0C46F9B6-C458-4F8E-8E59-EE41BD7C8EB9}" destId="{677FCEA1-5135-4D6C-B844-92FDBC9E6802}" srcOrd="2" destOrd="0" presId="urn:microsoft.com/office/officeart/2005/8/layout/orgChart1"/>
    <dgm:cxn modelId="{62D26B78-F19C-4511-B749-047F2B642A97}" type="presParOf" srcId="{7719728A-4A06-410F-9924-C015ACA56C5C}" destId="{4E2A56EF-B960-420C-BB77-6CC08D8F499D}" srcOrd="4" destOrd="0" presId="urn:microsoft.com/office/officeart/2005/8/layout/orgChart1"/>
    <dgm:cxn modelId="{D4C654AC-AA4C-48F0-B730-9F25E94A421E}" type="presParOf" srcId="{7719728A-4A06-410F-9924-C015ACA56C5C}" destId="{D7D9F57D-50B3-4277-B3F5-BF5F606AE2EE}" srcOrd="5" destOrd="0" presId="urn:microsoft.com/office/officeart/2005/8/layout/orgChart1"/>
    <dgm:cxn modelId="{423AA238-4E69-4E89-A422-E7DFDC938FD0}" type="presParOf" srcId="{D7D9F57D-50B3-4277-B3F5-BF5F606AE2EE}" destId="{78877C60-652D-4891-99CF-B9FBE79C6732}" srcOrd="0" destOrd="0" presId="urn:microsoft.com/office/officeart/2005/8/layout/orgChart1"/>
    <dgm:cxn modelId="{B226070A-6871-4877-9A8B-0DB722268410}" type="presParOf" srcId="{78877C60-652D-4891-99CF-B9FBE79C6732}" destId="{2468059C-BFD4-4782-9525-D9875FCB0DA3}" srcOrd="0" destOrd="0" presId="urn:microsoft.com/office/officeart/2005/8/layout/orgChart1"/>
    <dgm:cxn modelId="{0390B46F-E4B2-40FF-B049-C11839BB8C40}" type="presParOf" srcId="{78877C60-652D-4891-99CF-B9FBE79C6732}" destId="{E2C73EA7-6758-4CE5-8920-06F2F86A10B8}" srcOrd="1" destOrd="0" presId="urn:microsoft.com/office/officeart/2005/8/layout/orgChart1"/>
    <dgm:cxn modelId="{168D4B79-B5E8-4D2B-9673-CC242A824101}" type="presParOf" srcId="{D7D9F57D-50B3-4277-B3F5-BF5F606AE2EE}" destId="{56765801-98E4-495D-B2BA-65B525C21183}" srcOrd="1" destOrd="0" presId="urn:microsoft.com/office/officeart/2005/8/layout/orgChart1"/>
    <dgm:cxn modelId="{F62FAE0B-3A21-4BBD-823F-60542536BEC7}" type="presParOf" srcId="{D7D9F57D-50B3-4277-B3F5-BF5F606AE2EE}" destId="{362AB9C9-0FF6-4194-9C10-C617B6ED973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董事長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9C9ADFA2-BF8E-481D-A8F5-D68133C9D9F7}" type="asst">
      <dgm:prSet phldrT="[文字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zh-TW" altLang="en-US" dirty="0" smtClean="0"/>
            <a:t>特別不能說的福利</a:t>
          </a:r>
          <a:endParaRPr lang="zh-TW" altLang="en-US" dirty="0"/>
        </a:p>
      </dgm:t>
    </dgm:pt>
    <dgm:pt modelId="{678B790F-882C-4BCD-A468-7C51E5C13435}" type="parTrans" cxnId="{CF73787D-DF5E-49FB-81AE-B1BB213D2583}">
      <dgm:prSet/>
      <dgm:spPr/>
      <dgm:t>
        <a:bodyPr/>
        <a:lstStyle/>
        <a:p>
          <a:endParaRPr lang="zh-TW" altLang="en-US"/>
        </a:p>
      </dgm:t>
    </dgm:pt>
    <dgm:pt modelId="{1017691C-5E56-4E7F-94C2-6141100577A0}" type="sibTrans" cxnId="{CF73787D-DF5E-49FB-81AE-B1BB213D2583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3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3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3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3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  <dgm:pt modelId="{012DF694-4C86-4032-83B5-75BD917F83F7}" type="pres">
      <dgm:prSet presAssocID="{678B790F-882C-4BCD-A468-7C51E5C13435}" presName="Name111" presStyleLbl="parChTrans1D2" presStyleIdx="2" presStyleCnt="3"/>
      <dgm:spPr/>
      <dgm:t>
        <a:bodyPr/>
        <a:lstStyle/>
        <a:p>
          <a:endParaRPr lang="zh-TW" altLang="en-US"/>
        </a:p>
      </dgm:t>
    </dgm:pt>
    <dgm:pt modelId="{6C008A17-4FF7-4145-94F5-CB108EDAE190}" type="pres">
      <dgm:prSet presAssocID="{9C9ADFA2-BF8E-481D-A8F5-D68133C9D9F7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DA496B24-A0D9-45C4-A51E-73D7CFC74B58}" type="pres">
      <dgm:prSet presAssocID="{9C9ADFA2-BF8E-481D-A8F5-D68133C9D9F7}" presName="rootComposite3" presStyleCnt="0"/>
      <dgm:spPr/>
      <dgm:t>
        <a:bodyPr/>
        <a:lstStyle/>
        <a:p>
          <a:endParaRPr lang="zh-TW" altLang="en-US"/>
        </a:p>
      </dgm:t>
    </dgm:pt>
    <dgm:pt modelId="{BEC43F89-E36F-49C6-A765-099025073C75}" type="pres">
      <dgm:prSet presAssocID="{9C9ADFA2-BF8E-481D-A8F5-D68133C9D9F7}" presName="rootText3" presStyleLbl="asst1" presStyleIdx="2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B3730B81-CD92-46FB-8664-6620EC71771F}" type="pres">
      <dgm:prSet presAssocID="{9C9ADFA2-BF8E-481D-A8F5-D68133C9D9F7}" presName="rootConnector3" presStyleLbl="asst1" presStyleIdx="2" presStyleCnt="3"/>
      <dgm:spPr/>
      <dgm:t>
        <a:bodyPr/>
        <a:lstStyle/>
        <a:p>
          <a:endParaRPr lang="zh-TW" altLang="en-US"/>
        </a:p>
      </dgm:t>
    </dgm:pt>
    <dgm:pt modelId="{F17A808A-092B-438B-8534-471F6C5C1D25}" type="pres">
      <dgm:prSet presAssocID="{9C9ADFA2-BF8E-481D-A8F5-D68133C9D9F7}" presName="hierChild6" presStyleCnt="0"/>
      <dgm:spPr/>
      <dgm:t>
        <a:bodyPr/>
        <a:lstStyle/>
        <a:p>
          <a:endParaRPr lang="zh-TW" altLang="en-US"/>
        </a:p>
      </dgm:t>
    </dgm:pt>
    <dgm:pt modelId="{410FC79D-7C57-4943-89DF-F1CDFB433ED7}" type="pres">
      <dgm:prSet presAssocID="{9C9ADFA2-BF8E-481D-A8F5-D68133C9D9F7}" presName="hierChild7" presStyleCnt="0"/>
      <dgm:spPr/>
      <dgm:t>
        <a:bodyPr/>
        <a:lstStyle/>
        <a:p>
          <a:endParaRPr lang="zh-TW" altLang="en-US"/>
        </a:p>
      </dgm:t>
    </dgm:pt>
  </dgm:ptLst>
  <dgm:cxnLst>
    <dgm:cxn modelId="{9161B59B-62B8-4807-AB81-54D1A4B5344B}" type="presOf" srcId="{9C9ADFA2-BF8E-481D-A8F5-D68133C9D9F7}" destId="{B3730B81-CD92-46FB-8664-6620EC71771F}" srcOrd="1" destOrd="0" presId="urn:microsoft.com/office/officeart/2005/8/layout/orgChart1"/>
    <dgm:cxn modelId="{AF94254C-266C-40B1-868D-542EB5B6526B}" type="presOf" srcId="{55AC8EE8-5AEE-4D60-A07F-4088C4E1E1A5}" destId="{CA27C994-0DF3-424E-A79B-2AEE0D9309F7}" srcOrd="0" destOrd="0" presId="urn:microsoft.com/office/officeart/2005/8/layout/orgChart1"/>
    <dgm:cxn modelId="{B495150C-1091-41A5-96C1-DAEACC056DEB}" type="presOf" srcId="{8EB428C1-7F4D-4DFB-B8FC-EAC4969F6878}" destId="{F995AD68-66CC-46B6-94AA-1EE3CE4AB363}" srcOrd="1" destOrd="0" presId="urn:microsoft.com/office/officeart/2005/8/layout/orgChart1"/>
    <dgm:cxn modelId="{061AC86A-33E0-4B4C-9F73-7E40E76895F8}" type="presOf" srcId="{637458F3-7B54-4D61-A190-390EB8605E26}" destId="{E29BDA0E-BE6E-4740-A60A-87242F395660}" srcOrd="0" destOrd="0" presId="urn:microsoft.com/office/officeart/2005/8/layout/orgChart1"/>
    <dgm:cxn modelId="{0D6029EC-6F91-4767-BC05-EABED4B1A0E2}" type="presOf" srcId="{8EB428C1-7F4D-4DFB-B8FC-EAC4969F6878}" destId="{E9383AA2-428C-45CF-AD4D-4CE1D73B9846}" srcOrd="0" destOrd="0" presId="urn:microsoft.com/office/officeart/2005/8/layout/orgChart1"/>
    <dgm:cxn modelId="{CF73787D-DF5E-49FB-81AE-B1BB213D2583}" srcId="{9771381D-9F66-48B6-BFFB-615FB920FCE7}" destId="{9C9ADFA2-BF8E-481D-A8F5-D68133C9D9F7}" srcOrd="2" destOrd="0" parTransId="{678B790F-882C-4BCD-A468-7C51E5C13435}" sibTransId="{1017691C-5E56-4E7F-94C2-6141100577A0}"/>
    <dgm:cxn modelId="{E59704E7-0A61-4EBB-A61C-85D086518C90}" type="presOf" srcId="{9771381D-9F66-48B6-BFFB-615FB920FCE7}" destId="{72ADEA48-135E-41F3-949A-ECDE74CBCE65}" srcOrd="1" destOrd="0" presId="urn:microsoft.com/office/officeart/2005/8/layout/orgChart1"/>
    <dgm:cxn modelId="{22183E8F-A0A4-4BF6-B3F2-675B16E2D255}" type="presOf" srcId="{A5D21904-F47E-46DC-ACFF-1C9409B366D6}" destId="{B0E3F2E7-9EC2-46F5-8399-BF5B5FC8A340}" srcOrd="0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1C43DD0D-1B29-4857-92F4-EBFAE9A6FFC8}" type="presOf" srcId="{9771381D-9F66-48B6-BFFB-615FB920FCE7}" destId="{BB003042-538C-42A2-9500-875466A898BE}" srcOrd="0" destOrd="0" presId="urn:microsoft.com/office/officeart/2005/8/layout/orgChart1"/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1655D7BE-CB49-4275-A4CB-5B0F78C1B3D0}" type="presOf" srcId="{678B790F-882C-4BCD-A468-7C51E5C13435}" destId="{012DF694-4C86-4032-83B5-75BD917F83F7}" srcOrd="0" destOrd="0" presId="urn:microsoft.com/office/officeart/2005/8/layout/orgChart1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402F8CD7-034A-4153-8ED1-1D4954AF780F}" type="presOf" srcId="{4EB01D5A-9304-4AD0-B5F7-F65C92770A7C}" destId="{A247623F-DC16-45A0-8716-CA857858BE6D}" srcOrd="0" destOrd="0" presId="urn:microsoft.com/office/officeart/2005/8/layout/orgChart1"/>
    <dgm:cxn modelId="{FFA317DB-C89B-455E-A0A4-63127F414FFF}" type="presOf" srcId="{9C9ADFA2-BF8E-481D-A8F5-D68133C9D9F7}" destId="{BEC43F89-E36F-49C6-A765-099025073C75}" srcOrd="0" destOrd="0" presId="urn:microsoft.com/office/officeart/2005/8/layout/orgChart1"/>
    <dgm:cxn modelId="{98807054-FFFD-4A9C-9A18-92A01B44DE27}" type="presOf" srcId="{637458F3-7B54-4D61-A190-390EB8605E26}" destId="{392F23F1-DF0C-40E8-9AA7-C9B8C806E19A}" srcOrd="1" destOrd="0" presId="urn:microsoft.com/office/officeart/2005/8/layout/orgChart1"/>
    <dgm:cxn modelId="{CFF16186-3821-443F-81D8-A484CD6AA3D9}" type="presParOf" srcId="{CA27C994-0DF3-424E-A79B-2AEE0D9309F7}" destId="{DD0C8858-17BE-4AD1-AC78-C5BDB1EE5A4D}" srcOrd="0" destOrd="0" presId="urn:microsoft.com/office/officeart/2005/8/layout/orgChart1"/>
    <dgm:cxn modelId="{020913F1-5AD9-4E7C-819A-CF3D37CA2E3A}" type="presParOf" srcId="{DD0C8858-17BE-4AD1-AC78-C5BDB1EE5A4D}" destId="{0EA2B228-0B4C-4177-A3A4-5D6C064308BD}" srcOrd="0" destOrd="0" presId="urn:microsoft.com/office/officeart/2005/8/layout/orgChart1"/>
    <dgm:cxn modelId="{21F9E259-B066-4E75-8E0C-9D7EE9D98907}" type="presParOf" srcId="{0EA2B228-0B4C-4177-A3A4-5D6C064308BD}" destId="{BB003042-538C-42A2-9500-875466A898BE}" srcOrd="0" destOrd="0" presId="urn:microsoft.com/office/officeart/2005/8/layout/orgChart1"/>
    <dgm:cxn modelId="{B761D1BE-917B-4A66-AE45-FEA7EDB0CA8B}" type="presParOf" srcId="{0EA2B228-0B4C-4177-A3A4-5D6C064308BD}" destId="{72ADEA48-135E-41F3-949A-ECDE74CBCE65}" srcOrd="1" destOrd="0" presId="urn:microsoft.com/office/officeart/2005/8/layout/orgChart1"/>
    <dgm:cxn modelId="{2A2EA5F3-B2F1-4107-87B3-FD4BB8594873}" type="presParOf" srcId="{DD0C8858-17BE-4AD1-AC78-C5BDB1EE5A4D}" destId="{E113573E-E418-4C4B-A30E-BE44C9805616}" srcOrd="1" destOrd="0" presId="urn:microsoft.com/office/officeart/2005/8/layout/orgChart1"/>
    <dgm:cxn modelId="{1AEA77C8-FB85-4868-9E60-F8AB2C41C51F}" type="presParOf" srcId="{DD0C8858-17BE-4AD1-AC78-C5BDB1EE5A4D}" destId="{7719728A-4A06-410F-9924-C015ACA56C5C}" srcOrd="2" destOrd="0" presId="urn:microsoft.com/office/officeart/2005/8/layout/orgChart1"/>
    <dgm:cxn modelId="{3CA60F5B-F809-472A-B144-4B70B889D425}" type="presParOf" srcId="{7719728A-4A06-410F-9924-C015ACA56C5C}" destId="{B0E3F2E7-9EC2-46F5-8399-BF5B5FC8A340}" srcOrd="0" destOrd="0" presId="urn:microsoft.com/office/officeart/2005/8/layout/orgChart1"/>
    <dgm:cxn modelId="{EFA7A622-7C74-40D3-9D59-63DE0D71739B}" type="presParOf" srcId="{7719728A-4A06-410F-9924-C015ACA56C5C}" destId="{10A6AF13-2A88-413F-923D-07511CD6E635}" srcOrd="1" destOrd="0" presId="urn:microsoft.com/office/officeart/2005/8/layout/orgChart1"/>
    <dgm:cxn modelId="{9ED8E8DA-DE85-4580-847A-DBA63FDC6F4A}" type="presParOf" srcId="{10A6AF13-2A88-413F-923D-07511CD6E635}" destId="{15A14BC5-C86D-4FDD-98C2-FB476474D449}" srcOrd="0" destOrd="0" presId="urn:microsoft.com/office/officeart/2005/8/layout/orgChart1"/>
    <dgm:cxn modelId="{399AEDAA-0624-48B3-86C5-8753A0D8A236}" type="presParOf" srcId="{15A14BC5-C86D-4FDD-98C2-FB476474D449}" destId="{E9383AA2-428C-45CF-AD4D-4CE1D73B9846}" srcOrd="0" destOrd="0" presId="urn:microsoft.com/office/officeart/2005/8/layout/orgChart1"/>
    <dgm:cxn modelId="{6CA83C3D-E882-41CF-8D04-6C800E7145AC}" type="presParOf" srcId="{15A14BC5-C86D-4FDD-98C2-FB476474D449}" destId="{F995AD68-66CC-46B6-94AA-1EE3CE4AB363}" srcOrd="1" destOrd="0" presId="urn:microsoft.com/office/officeart/2005/8/layout/orgChart1"/>
    <dgm:cxn modelId="{AC08A766-27DA-4282-A00F-6125A1F3B2AB}" type="presParOf" srcId="{10A6AF13-2A88-413F-923D-07511CD6E635}" destId="{9585B046-8B6F-4D6E-9192-4493BCB0046B}" srcOrd="1" destOrd="0" presId="urn:microsoft.com/office/officeart/2005/8/layout/orgChart1"/>
    <dgm:cxn modelId="{194845EC-DA67-4062-B6FC-8ECAA75B1F0F}" type="presParOf" srcId="{10A6AF13-2A88-413F-923D-07511CD6E635}" destId="{DA150CCF-BC6B-4DF9-9311-7C7395868441}" srcOrd="2" destOrd="0" presId="urn:microsoft.com/office/officeart/2005/8/layout/orgChart1"/>
    <dgm:cxn modelId="{C3EF5256-8EC5-4AD4-8F8D-5E8590EC63A0}" type="presParOf" srcId="{7719728A-4A06-410F-9924-C015ACA56C5C}" destId="{A247623F-DC16-45A0-8716-CA857858BE6D}" srcOrd="2" destOrd="0" presId="urn:microsoft.com/office/officeart/2005/8/layout/orgChart1"/>
    <dgm:cxn modelId="{46C82256-E1AE-497E-9381-B475337934CC}" type="presParOf" srcId="{7719728A-4A06-410F-9924-C015ACA56C5C}" destId="{0C46F9B6-C458-4F8E-8E59-EE41BD7C8EB9}" srcOrd="3" destOrd="0" presId="urn:microsoft.com/office/officeart/2005/8/layout/orgChart1"/>
    <dgm:cxn modelId="{E69F5155-DFE4-4BF0-8D5B-4E9BF317CBD2}" type="presParOf" srcId="{0C46F9B6-C458-4F8E-8E59-EE41BD7C8EB9}" destId="{E702B3E3-5378-464A-84EF-3EC4F986DD36}" srcOrd="0" destOrd="0" presId="urn:microsoft.com/office/officeart/2005/8/layout/orgChart1"/>
    <dgm:cxn modelId="{40915542-7FCF-44A4-A5DB-1A79BEDD8654}" type="presParOf" srcId="{E702B3E3-5378-464A-84EF-3EC4F986DD36}" destId="{E29BDA0E-BE6E-4740-A60A-87242F395660}" srcOrd="0" destOrd="0" presId="urn:microsoft.com/office/officeart/2005/8/layout/orgChart1"/>
    <dgm:cxn modelId="{14AA21BD-7536-44B9-B0D0-F0DBE59037F6}" type="presParOf" srcId="{E702B3E3-5378-464A-84EF-3EC4F986DD36}" destId="{392F23F1-DF0C-40E8-9AA7-C9B8C806E19A}" srcOrd="1" destOrd="0" presId="urn:microsoft.com/office/officeart/2005/8/layout/orgChart1"/>
    <dgm:cxn modelId="{0965E020-5032-4D4A-B32B-352A7FD1B88F}" type="presParOf" srcId="{0C46F9B6-C458-4F8E-8E59-EE41BD7C8EB9}" destId="{1F7F2CA5-3628-436C-8B4A-1BB7A889CBA9}" srcOrd="1" destOrd="0" presId="urn:microsoft.com/office/officeart/2005/8/layout/orgChart1"/>
    <dgm:cxn modelId="{79F9118F-C3FA-46F8-8213-C38DEE89A0A8}" type="presParOf" srcId="{0C46F9B6-C458-4F8E-8E59-EE41BD7C8EB9}" destId="{677FCEA1-5135-4D6C-B844-92FDBC9E6802}" srcOrd="2" destOrd="0" presId="urn:microsoft.com/office/officeart/2005/8/layout/orgChart1"/>
    <dgm:cxn modelId="{95E21397-DA18-426E-B67E-1EDC197A213D}" type="presParOf" srcId="{7719728A-4A06-410F-9924-C015ACA56C5C}" destId="{012DF694-4C86-4032-83B5-75BD917F83F7}" srcOrd="4" destOrd="0" presId="urn:microsoft.com/office/officeart/2005/8/layout/orgChart1"/>
    <dgm:cxn modelId="{7500F52C-0A75-4F59-A2C9-FF892D4441E6}" type="presParOf" srcId="{7719728A-4A06-410F-9924-C015ACA56C5C}" destId="{6C008A17-4FF7-4145-94F5-CB108EDAE190}" srcOrd="5" destOrd="0" presId="urn:microsoft.com/office/officeart/2005/8/layout/orgChart1"/>
    <dgm:cxn modelId="{1E202B2D-3BFF-4B5E-B862-646B5DBB7519}" type="presParOf" srcId="{6C008A17-4FF7-4145-94F5-CB108EDAE190}" destId="{DA496B24-A0D9-45C4-A51E-73D7CFC74B58}" srcOrd="0" destOrd="0" presId="urn:microsoft.com/office/officeart/2005/8/layout/orgChart1"/>
    <dgm:cxn modelId="{B5525AFB-D936-4DD3-9113-0BBD43DD2952}" type="presParOf" srcId="{DA496B24-A0D9-45C4-A51E-73D7CFC74B58}" destId="{BEC43F89-E36F-49C6-A765-099025073C75}" srcOrd="0" destOrd="0" presId="urn:microsoft.com/office/officeart/2005/8/layout/orgChart1"/>
    <dgm:cxn modelId="{9DA5B590-346A-4D92-83D9-559B541598B3}" type="presParOf" srcId="{DA496B24-A0D9-45C4-A51E-73D7CFC74B58}" destId="{B3730B81-CD92-46FB-8664-6620EC71771F}" srcOrd="1" destOrd="0" presId="urn:microsoft.com/office/officeart/2005/8/layout/orgChart1"/>
    <dgm:cxn modelId="{33348DCF-B9E9-44E2-8C41-8B604881F7FC}" type="presParOf" srcId="{6C008A17-4FF7-4145-94F5-CB108EDAE190}" destId="{F17A808A-092B-438B-8534-471F6C5C1D25}" srcOrd="1" destOrd="0" presId="urn:microsoft.com/office/officeart/2005/8/layout/orgChart1"/>
    <dgm:cxn modelId="{C67A3B38-EA19-46D7-AB56-9C7ACB3A84CD}" type="presParOf" srcId="{6C008A17-4FF7-4145-94F5-CB108EDAE190}" destId="{410FC79D-7C57-4943-89DF-F1CDFB433ED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副總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4039BD60-4D1C-4001-9FA3-6843415D3773}" type="asst">
      <dgm:prSet phldrT="[文字]"/>
      <dgm:spPr/>
      <dgm:t>
        <a:bodyPr/>
        <a:lstStyle/>
        <a:p>
          <a:r>
            <a:rPr lang="zh-TW" altLang="en-US" dirty="0" smtClean="0"/>
            <a:t>特別不能說的福利</a:t>
          </a:r>
          <a:endParaRPr lang="zh-TW" altLang="en-US" dirty="0"/>
        </a:p>
      </dgm:t>
    </dgm:pt>
    <dgm:pt modelId="{1E10D07D-14B2-4459-9B09-362FCDE33DA6}" type="parTrans" cxnId="{83689C1B-3CC7-44C0-8CBA-81491834FC45}">
      <dgm:prSet/>
      <dgm:spPr/>
      <dgm:t>
        <a:bodyPr/>
        <a:lstStyle/>
        <a:p>
          <a:endParaRPr lang="zh-TW" altLang="en-US"/>
        </a:p>
      </dgm:t>
    </dgm:pt>
    <dgm:pt modelId="{25F67B19-BF4C-44EF-9BDE-1B8A1E4AB34B}" type="sibTrans" cxnId="{83689C1B-3CC7-44C0-8CBA-81491834FC45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3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3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3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3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  <dgm:pt modelId="{2978D358-7278-4B21-ABBE-47FBDA64F4B5}" type="pres">
      <dgm:prSet presAssocID="{1E10D07D-14B2-4459-9B09-362FCDE33DA6}" presName="Name111" presStyleLbl="parChTrans1D2" presStyleIdx="2" presStyleCnt="3"/>
      <dgm:spPr/>
      <dgm:t>
        <a:bodyPr/>
        <a:lstStyle/>
        <a:p>
          <a:endParaRPr lang="zh-TW" altLang="en-US"/>
        </a:p>
      </dgm:t>
    </dgm:pt>
    <dgm:pt modelId="{E0C2067E-6204-4D79-B26A-26495B6D76C0}" type="pres">
      <dgm:prSet presAssocID="{4039BD60-4D1C-4001-9FA3-6843415D3773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DDD29878-037D-497E-BC85-1F207676C863}" type="pres">
      <dgm:prSet presAssocID="{4039BD60-4D1C-4001-9FA3-6843415D3773}" presName="rootComposite3" presStyleCnt="0"/>
      <dgm:spPr/>
      <dgm:t>
        <a:bodyPr/>
        <a:lstStyle/>
        <a:p>
          <a:endParaRPr lang="zh-TW" altLang="en-US"/>
        </a:p>
      </dgm:t>
    </dgm:pt>
    <dgm:pt modelId="{0C735C75-4474-4F92-9EA4-2060C707B140}" type="pres">
      <dgm:prSet presAssocID="{4039BD60-4D1C-4001-9FA3-6843415D3773}" presName="rootText3" presStyleLbl="asst1" presStyleIdx="2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39BA80E-90EB-49E2-B6A7-6732BC202849}" type="pres">
      <dgm:prSet presAssocID="{4039BD60-4D1C-4001-9FA3-6843415D3773}" presName="rootConnector3" presStyleLbl="asst1" presStyleIdx="2" presStyleCnt="3"/>
      <dgm:spPr/>
      <dgm:t>
        <a:bodyPr/>
        <a:lstStyle/>
        <a:p>
          <a:endParaRPr lang="zh-TW" altLang="en-US"/>
        </a:p>
      </dgm:t>
    </dgm:pt>
    <dgm:pt modelId="{C48CAC25-A51B-4A32-AB41-691BF634FF0B}" type="pres">
      <dgm:prSet presAssocID="{4039BD60-4D1C-4001-9FA3-6843415D3773}" presName="hierChild6" presStyleCnt="0"/>
      <dgm:spPr/>
      <dgm:t>
        <a:bodyPr/>
        <a:lstStyle/>
        <a:p>
          <a:endParaRPr lang="zh-TW" altLang="en-US"/>
        </a:p>
      </dgm:t>
    </dgm:pt>
    <dgm:pt modelId="{6646AB28-BAA0-49C1-B067-AF1769295ACA}" type="pres">
      <dgm:prSet presAssocID="{4039BD60-4D1C-4001-9FA3-6843415D3773}" presName="hierChild7" presStyleCnt="0"/>
      <dgm:spPr/>
      <dgm:t>
        <a:bodyPr/>
        <a:lstStyle/>
        <a:p>
          <a:endParaRPr lang="zh-TW" altLang="en-US"/>
        </a:p>
      </dgm:t>
    </dgm:pt>
  </dgm:ptLst>
  <dgm:cxnLst>
    <dgm:cxn modelId="{1A2F480C-724E-40EB-9245-7FF6DB667B1D}" type="presOf" srcId="{4EB01D5A-9304-4AD0-B5F7-F65C92770A7C}" destId="{A247623F-DC16-45A0-8716-CA857858BE6D}" srcOrd="0" destOrd="0" presId="urn:microsoft.com/office/officeart/2005/8/layout/orgChart1"/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7880979D-2D8B-4659-9EDE-296D90F5102F}" type="presOf" srcId="{4039BD60-4D1C-4001-9FA3-6843415D3773}" destId="{539BA80E-90EB-49E2-B6A7-6732BC202849}" srcOrd="1" destOrd="0" presId="urn:microsoft.com/office/officeart/2005/8/layout/orgChart1"/>
    <dgm:cxn modelId="{654E2B15-2A60-40F0-9620-750F94BC4667}" type="presOf" srcId="{8EB428C1-7F4D-4DFB-B8FC-EAC4969F6878}" destId="{E9383AA2-428C-45CF-AD4D-4CE1D73B9846}" srcOrd="0" destOrd="0" presId="urn:microsoft.com/office/officeart/2005/8/layout/orgChart1"/>
    <dgm:cxn modelId="{83689C1B-3CC7-44C0-8CBA-81491834FC45}" srcId="{9771381D-9F66-48B6-BFFB-615FB920FCE7}" destId="{4039BD60-4D1C-4001-9FA3-6843415D3773}" srcOrd="2" destOrd="0" parTransId="{1E10D07D-14B2-4459-9B09-362FCDE33DA6}" sibTransId="{25F67B19-BF4C-44EF-9BDE-1B8A1E4AB34B}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35E73BC0-3328-49A8-8DDC-A0E809234C1E}" type="presOf" srcId="{9771381D-9F66-48B6-BFFB-615FB920FCE7}" destId="{72ADEA48-135E-41F3-949A-ECDE74CBCE65}" srcOrd="1" destOrd="0" presId="urn:microsoft.com/office/officeart/2005/8/layout/orgChart1"/>
    <dgm:cxn modelId="{D8FE8F3E-EE54-4497-BFE2-437422C77BAE}" type="presOf" srcId="{1E10D07D-14B2-4459-9B09-362FCDE33DA6}" destId="{2978D358-7278-4B21-ABBE-47FBDA64F4B5}" srcOrd="0" destOrd="0" presId="urn:microsoft.com/office/officeart/2005/8/layout/orgChart1"/>
    <dgm:cxn modelId="{E9DEE792-0C35-43E3-8CF2-62610DF1578F}" type="presOf" srcId="{9771381D-9F66-48B6-BFFB-615FB920FCE7}" destId="{BB003042-538C-42A2-9500-875466A898BE}" srcOrd="0" destOrd="0" presId="urn:microsoft.com/office/officeart/2005/8/layout/orgChart1"/>
    <dgm:cxn modelId="{CDDBF14A-F737-43C3-92B2-15215A9FC4D6}" type="presOf" srcId="{8EB428C1-7F4D-4DFB-B8FC-EAC4969F6878}" destId="{F995AD68-66CC-46B6-94AA-1EE3CE4AB363}" srcOrd="1" destOrd="0" presId="urn:microsoft.com/office/officeart/2005/8/layout/orgChart1"/>
    <dgm:cxn modelId="{C2DCB13B-B7A0-434E-9AF7-646FC060E8AC}" type="presOf" srcId="{A5D21904-F47E-46DC-ACFF-1C9409B366D6}" destId="{B0E3F2E7-9EC2-46F5-8399-BF5B5FC8A340}" srcOrd="0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C64761AA-3015-4887-8180-3B500A562622}" type="presOf" srcId="{55AC8EE8-5AEE-4D60-A07F-4088C4E1E1A5}" destId="{CA27C994-0DF3-424E-A79B-2AEE0D9309F7}" srcOrd="0" destOrd="0" presId="urn:microsoft.com/office/officeart/2005/8/layout/orgChart1"/>
    <dgm:cxn modelId="{DF6B031C-5670-4F5D-9CA4-E325C0951C91}" type="presOf" srcId="{637458F3-7B54-4D61-A190-390EB8605E26}" destId="{392F23F1-DF0C-40E8-9AA7-C9B8C806E19A}" srcOrd="1" destOrd="0" presId="urn:microsoft.com/office/officeart/2005/8/layout/orgChart1"/>
    <dgm:cxn modelId="{C4301126-5441-4F49-B04D-FF11BF86FEEB}" type="presOf" srcId="{4039BD60-4D1C-4001-9FA3-6843415D3773}" destId="{0C735C75-4474-4F92-9EA4-2060C707B140}" srcOrd="0" destOrd="0" presId="urn:microsoft.com/office/officeart/2005/8/layout/orgChart1"/>
    <dgm:cxn modelId="{F2A58B51-619F-450C-B891-F5F6CED30690}" type="presOf" srcId="{637458F3-7B54-4D61-A190-390EB8605E26}" destId="{E29BDA0E-BE6E-4740-A60A-87242F395660}" srcOrd="0" destOrd="0" presId="urn:microsoft.com/office/officeart/2005/8/layout/orgChart1"/>
    <dgm:cxn modelId="{5835A346-9D97-4729-889C-93DDDE30D02B}" type="presParOf" srcId="{CA27C994-0DF3-424E-A79B-2AEE0D9309F7}" destId="{DD0C8858-17BE-4AD1-AC78-C5BDB1EE5A4D}" srcOrd="0" destOrd="0" presId="urn:microsoft.com/office/officeart/2005/8/layout/orgChart1"/>
    <dgm:cxn modelId="{2AF0F260-40AF-47B8-BCB9-CFAB890D6438}" type="presParOf" srcId="{DD0C8858-17BE-4AD1-AC78-C5BDB1EE5A4D}" destId="{0EA2B228-0B4C-4177-A3A4-5D6C064308BD}" srcOrd="0" destOrd="0" presId="urn:microsoft.com/office/officeart/2005/8/layout/orgChart1"/>
    <dgm:cxn modelId="{1BDB80D9-63D0-41A8-9304-029EF464DDF3}" type="presParOf" srcId="{0EA2B228-0B4C-4177-A3A4-5D6C064308BD}" destId="{BB003042-538C-42A2-9500-875466A898BE}" srcOrd="0" destOrd="0" presId="urn:microsoft.com/office/officeart/2005/8/layout/orgChart1"/>
    <dgm:cxn modelId="{927DF5A4-D8FC-4F65-821F-E9E98B96413E}" type="presParOf" srcId="{0EA2B228-0B4C-4177-A3A4-5D6C064308BD}" destId="{72ADEA48-135E-41F3-949A-ECDE74CBCE65}" srcOrd="1" destOrd="0" presId="urn:microsoft.com/office/officeart/2005/8/layout/orgChart1"/>
    <dgm:cxn modelId="{2FC329B3-98BF-4F15-9CC6-D99EF7428564}" type="presParOf" srcId="{DD0C8858-17BE-4AD1-AC78-C5BDB1EE5A4D}" destId="{E113573E-E418-4C4B-A30E-BE44C9805616}" srcOrd="1" destOrd="0" presId="urn:microsoft.com/office/officeart/2005/8/layout/orgChart1"/>
    <dgm:cxn modelId="{D6733E45-EE95-4405-BE50-74F2918C80A1}" type="presParOf" srcId="{DD0C8858-17BE-4AD1-AC78-C5BDB1EE5A4D}" destId="{7719728A-4A06-410F-9924-C015ACA56C5C}" srcOrd="2" destOrd="0" presId="urn:microsoft.com/office/officeart/2005/8/layout/orgChart1"/>
    <dgm:cxn modelId="{71BF17E5-F265-4731-925F-011DD920F71C}" type="presParOf" srcId="{7719728A-4A06-410F-9924-C015ACA56C5C}" destId="{B0E3F2E7-9EC2-46F5-8399-BF5B5FC8A340}" srcOrd="0" destOrd="0" presId="urn:microsoft.com/office/officeart/2005/8/layout/orgChart1"/>
    <dgm:cxn modelId="{97A99699-DBC9-4909-A020-9A8098082A08}" type="presParOf" srcId="{7719728A-4A06-410F-9924-C015ACA56C5C}" destId="{10A6AF13-2A88-413F-923D-07511CD6E635}" srcOrd="1" destOrd="0" presId="urn:microsoft.com/office/officeart/2005/8/layout/orgChart1"/>
    <dgm:cxn modelId="{7D282A24-61A0-49FC-8D63-22600740B84D}" type="presParOf" srcId="{10A6AF13-2A88-413F-923D-07511CD6E635}" destId="{15A14BC5-C86D-4FDD-98C2-FB476474D449}" srcOrd="0" destOrd="0" presId="urn:microsoft.com/office/officeart/2005/8/layout/orgChart1"/>
    <dgm:cxn modelId="{F986FEBF-7E4E-4CFC-8272-40B5571F9797}" type="presParOf" srcId="{15A14BC5-C86D-4FDD-98C2-FB476474D449}" destId="{E9383AA2-428C-45CF-AD4D-4CE1D73B9846}" srcOrd="0" destOrd="0" presId="urn:microsoft.com/office/officeart/2005/8/layout/orgChart1"/>
    <dgm:cxn modelId="{EE827A40-577F-41CC-A780-03CC9F2C03E2}" type="presParOf" srcId="{15A14BC5-C86D-4FDD-98C2-FB476474D449}" destId="{F995AD68-66CC-46B6-94AA-1EE3CE4AB363}" srcOrd="1" destOrd="0" presId="urn:microsoft.com/office/officeart/2005/8/layout/orgChart1"/>
    <dgm:cxn modelId="{AEF39814-3D6C-4A86-B69A-95EEEECF09AA}" type="presParOf" srcId="{10A6AF13-2A88-413F-923D-07511CD6E635}" destId="{9585B046-8B6F-4D6E-9192-4493BCB0046B}" srcOrd="1" destOrd="0" presId="urn:microsoft.com/office/officeart/2005/8/layout/orgChart1"/>
    <dgm:cxn modelId="{E480600A-4279-4CE2-BA04-9E1EEA3E62CA}" type="presParOf" srcId="{10A6AF13-2A88-413F-923D-07511CD6E635}" destId="{DA150CCF-BC6B-4DF9-9311-7C7395868441}" srcOrd="2" destOrd="0" presId="urn:microsoft.com/office/officeart/2005/8/layout/orgChart1"/>
    <dgm:cxn modelId="{D24ECF2F-18C4-431C-ACB2-2DEC9BE6C508}" type="presParOf" srcId="{7719728A-4A06-410F-9924-C015ACA56C5C}" destId="{A247623F-DC16-45A0-8716-CA857858BE6D}" srcOrd="2" destOrd="0" presId="urn:microsoft.com/office/officeart/2005/8/layout/orgChart1"/>
    <dgm:cxn modelId="{55CAB161-8B1E-4155-BF69-A605B6783824}" type="presParOf" srcId="{7719728A-4A06-410F-9924-C015ACA56C5C}" destId="{0C46F9B6-C458-4F8E-8E59-EE41BD7C8EB9}" srcOrd="3" destOrd="0" presId="urn:microsoft.com/office/officeart/2005/8/layout/orgChart1"/>
    <dgm:cxn modelId="{EDBEEF60-EDC2-4AE0-8D3E-537686F62716}" type="presParOf" srcId="{0C46F9B6-C458-4F8E-8E59-EE41BD7C8EB9}" destId="{E702B3E3-5378-464A-84EF-3EC4F986DD36}" srcOrd="0" destOrd="0" presId="urn:microsoft.com/office/officeart/2005/8/layout/orgChart1"/>
    <dgm:cxn modelId="{7F0C99B1-4F07-48B5-AE71-8479A88EF766}" type="presParOf" srcId="{E702B3E3-5378-464A-84EF-3EC4F986DD36}" destId="{E29BDA0E-BE6E-4740-A60A-87242F395660}" srcOrd="0" destOrd="0" presId="urn:microsoft.com/office/officeart/2005/8/layout/orgChart1"/>
    <dgm:cxn modelId="{757BE017-53E6-41A5-9A29-431746BC8820}" type="presParOf" srcId="{E702B3E3-5378-464A-84EF-3EC4F986DD36}" destId="{392F23F1-DF0C-40E8-9AA7-C9B8C806E19A}" srcOrd="1" destOrd="0" presId="urn:microsoft.com/office/officeart/2005/8/layout/orgChart1"/>
    <dgm:cxn modelId="{3F13D950-27BD-4DA0-950F-70FB09B1234E}" type="presParOf" srcId="{0C46F9B6-C458-4F8E-8E59-EE41BD7C8EB9}" destId="{1F7F2CA5-3628-436C-8B4A-1BB7A889CBA9}" srcOrd="1" destOrd="0" presId="urn:microsoft.com/office/officeart/2005/8/layout/orgChart1"/>
    <dgm:cxn modelId="{703809E7-6BAA-4043-A927-7604A17D07CD}" type="presParOf" srcId="{0C46F9B6-C458-4F8E-8E59-EE41BD7C8EB9}" destId="{677FCEA1-5135-4D6C-B844-92FDBC9E6802}" srcOrd="2" destOrd="0" presId="urn:microsoft.com/office/officeart/2005/8/layout/orgChart1"/>
    <dgm:cxn modelId="{105EA82E-D65E-4030-B460-61589327E223}" type="presParOf" srcId="{7719728A-4A06-410F-9924-C015ACA56C5C}" destId="{2978D358-7278-4B21-ABBE-47FBDA64F4B5}" srcOrd="4" destOrd="0" presId="urn:microsoft.com/office/officeart/2005/8/layout/orgChart1"/>
    <dgm:cxn modelId="{DF241735-C45D-4F7C-81D7-0E46B9F6F64E}" type="presParOf" srcId="{7719728A-4A06-410F-9924-C015ACA56C5C}" destId="{E0C2067E-6204-4D79-B26A-26495B6D76C0}" srcOrd="5" destOrd="0" presId="urn:microsoft.com/office/officeart/2005/8/layout/orgChart1"/>
    <dgm:cxn modelId="{BA1CE1A3-213B-4F51-8D53-67A97097CB2F}" type="presParOf" srcId="{E0C2067E-6204-4D79-B26A-26495B6D76C0}" destId="{DDD29878-037D-497E-BC85-1F207676C863}" srcOrd="0" destOrd="0" presId="urn:microsoft.com/office/officeart/2005/8/layout/orgChart1"/>
    <dgm:cxn modelId="{CE81231B-7BDE-464D-89C6-B71F2267F7CA}" type="presParOf" srcId="{DDD29878-037D-497E-BC85-1F207676C863}" destId="{0C735C75-4474-4F92-9EA4-2060C707B140}" srcOrd="0" destOrd="0" presId="urn:microsoft.com/office/officeart/2005/8/layout/orgChart1"/>
    <dgm:cxn modelId="{10B836B7-4F2B-4EA1-B3CB-875DCD2BE05E}" type="presParOf" srcId="{DDD29878-037D-497E-BC85-1F207676C863}" destId="{539BA80E-90EB-49E2-B6A7-6732BC202849}" srcOrd="1" destOrd="0" presId="urn:microsoft.com/office/officeart/2005/8/layout/orgChart1"/>
    <dgm:cxn modelId="{6A7AC043-F2BB-4E7C-8AFD-D44C2822B037}" type="presParOf" srcId="{E0C2067E-6204-4D79-B26A-26495B6D76C0}" destId="{C48CAC25-A51B-4A32-AB41-691BF634FF0B}" srcOrd="1" destOrd="0" presId="urn:microsoft.com/office/officeart/2005/8/layout/orgChart1"/>
    <dgm:cxn modelId="{E76230C1-7BA4-41DA-AD9F-E6D4BA39DD4D}" type="presParOf" srcId="{E0C2067E-6204-4D79-B26A-26495B6D76C0}" destId="{6646AB28-BAA0-49C1-B067-AF1769295AC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經理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2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2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2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2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</dgm:ptLst>
  <dgm:cxnLst>
    <dgm:cxn modelId="{030E1D2B-2A96-4B57-B957-5D4E6CDAB863}" type="presOf" srcId="{55AC8EE8-5AEE-4D60-A07F-4088C4E1E1A5}" destId="{CA27C994-0DF3-424E-A79B-2AEE0D9309F7}" srcOrd="0" destOrd="0" presId="urn:microsoft.com/office/officeart/2005/8/layout/orgChart1"/>
    <dgm:cxn modelId="{0819B0C9-1FDC-49D0-846F-A20FB722B128}" type="presOf" srcId="{637458F3-7B54-4D61-A190-390EB8605E26}" destId="{E29BDA0E-BE6E-4740-A60A-87242F395660}" srcOrd="0" destOrd="0" presId="urn:microsoft.com/office/officeart/2005/8/layout/orgChart1"/>
    <dgm:cxn modelId="{BFCB6721-239E-4C9A-8542-7A32F4952F1E}" type="presOf" srcId="{8EB428C1-7F4D-4DFB-B8FC-EAC4969F6878}" destId="{F995AD68-66CC-46B6-94AA-1EE3CE4AB363}" srcOrd="1" destOrd="0" presId="urn:microsoft.com/office/officeart/2005/8/layout/orgChart1"/>
    <dgm:cxn modelId="{05D00F24-A545-4A19-9600-7C1D6F93CB70}" type="presOf" srcId="{637458F3-7B54-4D61-A190-390EB8605E26}" destId="{392F23F1-DF0C-40E8-9AA7-C9B8C806E19A}" srcOrd="1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A4A2DE3F-1E75-4DCE-AC7F-E5A5BDEC6CA0}" type="presOf" srcId="{8EB428C1-7F4D-4DFB-B8FC-EAC4969F6878}" destId="{E9383AA2-428C-45CF-AD4D-4CE1D73B9846}" srcOrd="0" destOrd="0" presId="urn:microsoft.com/office/officeart/2005/8/layout/orgChart1"/>
    <dgm:cxn modelId="{F900A6BE-B7FA-44FE-89FC-6D34FEC8D6A4}" type="presOf" srcId="{9771381D-9F66-48B6-BFFB-615FB920FCE7}" destId="{72ADEA48-135E-41F3-949A-ECDE74CBCE65}" srcOrd="1" destOrd="0" presId="urn:microsoft.com/office/officeart/2005/8/layout/orgChart1"/>
    <dgm:cxn modelId="{969BF54D-774B-44D9-939F-D68252FA905D}" type="presOf" srcId="{9771381D-9F66-48B6-BFFB-615FB920FCE7}" destId="{BB003042-538C-42A2-9500-875466A898BE}" srcOrd="0" destOrd="0" presId="urn:microsoft.com/office/officeart/2005/8/layout/orgChart1"/>
    <dgm:cxn modelId="{CEF488DF-B929-4327-84A0-6A7330B4AE8E}" type="presOf" srcId="{A5D21904-F47E-46DC-ACFF-1C9409B366D6}" destId="{B0E3F2E7-9EC2-46F5-8399-BF5B5FC8A340}" srcOrd="0" destOrd="0" presId="urn:microsoft.com/office/officeart/2005/8/layout/orgChart1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A33D0081-DEDE-472D-BF67-524C65D16822}" type="presOf" srcId="{4EB01D5A-9304-4AD0-B5F7-F65C92770A7C}" destId="{A247623F-DC16-45A0-8716-CA857858BE6D}" srcOrd="0" destOrd="0" presId="urn:microsoft.com/office/officeart/2005/8/layout/orgChart1"/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596442FB-05F4-41C2-B699-497C5AD713AA}" type="presParOf" srcId="{CA27C994-0DF3-424E-A79B-2AEE0D9309F7}" destId="{DD0C8858-17BE-4AD1-AC78-C5BDB1EE5A4D}" srcOrd="0" destOrd="0" presId="urn:microsoft.com/office/officeart/2005/8/layout/orgChart1"/>
    <dgm:cxn modelId="{183A819B-35EC-436A-9D73-FC963ADE2E95}" type="presParOf" srcId="{DD0C8858-17BE-4AD1-AC78-C5BDB1EE5A4D}" destId="{0EA2B228-0B4C-4177-A3A4-5D6C064308BD}" srcOrd="0" destOrd="0" presId="urn:microsoft.com/office/officeart/2005/8/layout/orgChart1"/>
    <dgm:cxn modelId="{38DA79E7-B90F-44B2-BF58-7C7F23742331}" type="presParOf" srcId="{0EA2B228-0B4C-4177-A3A4-5D6C064308BD}" destId="{BB003042-538C-42A2-9500-875466A898BE}" srcOrd="0" destOrd="0" presId="urn:microsoft.com/office/officeart/2005/8/layout/orgChart1"/>
    <dgm:cxn modelId="{D5CEE872-B070-49D4-94A0-30203907C038}" type="presParOf" srcId="{0EA2B228-0B4C-4177-A3A4-5D6C064308BD}" destId="{72ADEA48-135E-41F3-949A-ECDE74CBCE65}" srcOrd="1" destOrd="0" presId="urn:microsoft.com/office/officeart/2005/8/layout/orgChart1"/>
    <dgm:cxn modelId="{F31AB603-EF2B-40E0-AF0F-4B43D9EA2AD7}" type="presParOf" srcId="{DD0C8858-17BE-4AD1-AC78-C5BDB1EE5A4D}" destId="{E113573E-E418-4C4B-A30E-BE44C9805616}" srcOrd="1" destOrd="0" presId="urn:microsoft.com/office/officeart/2005/8/layout/orgChart1"/>
    <dgm:cxn modelId="{242BEFF9-5C8A-45CB-9331-04AE5FA3BD5D}" type="presParOf" srcId="{DD0C8858-17BE-4AD1-AC78-C5BDB1EE5A4D}" destId="{7719728A-4A06-410F-9924-C015ACA56C5C}" srcOrd="2" destOrd="0" presId="urn:microsoft.com/office/officeart/2005/8/layout/orgChart1"/>
    <dgm:cxn modelId="{822B2A17-41B1-4446-B90E-1A20F924BAAA}" type="presParOf" srcId="{7719728A-4A06-410F-9924-C015ACA56C5C}" destId="{B0E3F2E7-9EC2-46F5-8399-BF5B5FC8A340}" srcOrd="0" destOrd="0" presId="urn:microsoft.com/office/officeart/2005/8/layout/orgChart1"/>
    <dgm:cxn modelId="{CF953259-2B74-4CC4-A291-8533AD6ECA4D}" type="presParOf" srcId="{7719728A-4A06-410F-9924-C015ACA56C5C}" destId="{10A6AF13-2A88-413F-923D-07511CD6E635}" srcOrd="1" destOrd="0" presId="urn:microsoft.com/office/officeart/2005/8/layout/orgChart1"/>
    <dgm:cxn modelId="{03834ECD-62E0-4C2C-AB67-EF00F9781408}" type="presParOf" srcId="{10A6AF13-2A88-413F-923D-07511CD6E635}" destId="{15A14BC5-C86D-4FDD-98C2-FB476474D449}" srcOrd="0" destOrd="0" presId="urn:microsoft.com/office/officeart/2005/8/layout/orgChart1"/>
    <dgm:cxn modelId="{E1AE6BE9-7C72-4E72-B714-042BA4923B44}" type="presParOf" srcId="{15A14BC5-C86D-4FDD-98C2-FB476474D449}" destId="{E9383AA2-428C-45CF-AD4D-4CE1D73B9846}" srcOrd="0" destOrd="0" presId="urn:microsoft.com/office/officeart/2005/8/layout/orgChart1"/>
    <dgm:cxn modelId="{C7DAD273-0374-48B1-AB95-8D4FA9FCABFF}" type="presParOf" srcId="{15A14BC5-C86D-4FDD-98C2-FB476474D449}" destId="{F995AD68-66CC-46B6-94AA-1EE3CE4AB363}" srcOrd="1" destOrd="0" presId="urn:microsoft.com/office/officeart/2005/8/layout/orgChart1"/>
    <dgm:cxn modelId="{C779A597-7ECD-459D-BA7C-1760D0475E57}" type="presParOf" srcId="{10A6AF13-2A88-413F-923D-07511CD6E635}" destId="{9585B046-8B6F-4D6E-9192-4493BCB0046B}" srcOrd="1" destOrd="0" presId="urn:microsoft.com/office/officeart/2005/8/layout/orgChart1"/>
    <dgm:cxn modelId="{516F458A-4D47-4EF1-99AE-3EDA127EEE5F}" type="presParOf" srcId="{10A6AF13-2A88-413F-923D-07511CD6E635}" destId="{DA150CCF-BC6B-4DF9-9311-7C7395868441}" srcOrd="2" destOrd="0" presId="urn:microsoft.com/office/officeart/2005/8/layout/orgChart1"/>
    <dgm:cxn modelId="{49237A77-6B82-4956-8E3F-1DDBC3A55DC9}" type="presParOf" srcId="{7719728A-4A06-410F-9924-C015ACA56C5C}" destId="{A247623F-DC16-45A0-8716-CA857858BE6D}" srcOrd="2" destOrd="0" presId="urn:microsoft.com/office/officeart/2005/8/layout/orgChart1"/>
    <dgm:cxn modelId="{311BFBA7-B741-46AC-A9B5-0E9D63678FE2}" type="presParOf" srcId="{7719728A-4A06-410F-9924-C015ACA56C5C}" destId="{0C46F9B6-C458-4F8E-8E59-EE41BD7C8EB9}" srcOrd="3" destOrd="0" presId="urn:microsoft.com/office/officeart/2005/8/layout/orgChart1"/>
    <dgm:cxn modelId="{CB45845A-BF90-48B9-AE31-92B6D54EC8B1}" type="presParOf" srcId="{0C46F9B6-C458-4F8E-8E59-EE41BD7C8EB9}" destId="{E702B3E3-5378-464A-84EF-3EC4F986DD36}" srcOrd="0" destOrd="0" presId="urn:microsoft.com/office/officeart/2005/8/layout/orgChart1"/>
    <dgm:cxn modelId="{6A028B97-7965-4E9E-AEC4-8760748AE250}" type="presParOf" srcId="{E702B3E3-5378-464A-84EF-3EC4F986DD36}" destId="{E29BDA0E-BE6E-4740-A60A-87242F395660}" srcOrd="0" destOrd="0" presId="urn:microsoft.com/office/officeart/2005/8/layout/orgChart1"/>
    <dgm:cxn modelId="{CE5126EA-4B71-45EF-97D2-4A763F7775E3}" type="presParOf" srcId="{E702B3E3-5378-464A-84EF-3EC4F986DD36}" destId="{392F23F1-DF0C-40E8-9AA7-C9B8C806E19A}" srcOrd="1" destOrd="0" presId="urn:microsoft.com/office/officeart/2005/8/layout/orgChart1"/>
    <dgm:cxn modelId="{88066028-F944-438A-A751-53E0D6BF1F73}" type="presParOf" srcId="{0C46F9B6-C458-4F8E-8E59-EE41BD7C8EB9}" destId="{1F7F2CA5-3628-436C-8B4A-1BB7A889CBA9}" srcOrd="1" destOrd="0" presId="urn:microsoft.com/office/officeart/2005/8/layout/orgChart1"/>
    <dgm:cxn modelId="{892EF66B-BDCF-4240-B017-BEC4188E356C}" type="presParOf" srcId="{0C46F9B6-C458-4F8E-8E59-EE41BD7C8EB9}" destId="{677FCEA1-5135-4D6C-B844-92FDBC9E680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工程師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2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2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2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2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</dgm:ptLst>
  <dgm:cxnLst>
    <dgm:cxn modelId="{D474EFFA-5BEE-4FC9-8686-444B53DDE967}" type="presOf" srcId="{637458F3-7B54-4D61-A190-390EB8605E26}" destId="{392F23F1-DF0C-40E8-9AA7-C9B8C806E19A}" srcOrd="1" destOrd="0" presId="urn:microsoft.com/office/officeart/2005/8/layout/orgChart1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CAE0E1C6-FADD-4863-98AC-D2F44CF621B2}" type="presOf" srcId="{A5D21904-F47E-46DC-ACFF-1C9409B366D6}" destId="{B0E3F2E7-9EC2-46F5-8399-BF5B5FC8A340}" srcOrd="0" destOrd="0" presId="urn:microsoft.com/office/officeart/2005/8/layout/orgChart1"/>
    <dgm:cxn modelId="{547D60A7-5E43-4653-98F1-2270C9E989E3}" type="presOf" srcId="{8EB428C1-7F4D-4DFB-B8FC-EAC4969F6878}" destId="{E9383AA2-428C-45CF-AD4D-4CE1D73B9846}" srcOrd="0" destOrd="0" presId="urn:microsoft.com/office/officeart/2005/8/layout/orgChart1"/>
    <dgm:cxn modelId="{F698AA01-9183-4F1E-9263-78FE8AA45FE0}" type="presOf" srcId="{4EB01D5A-9304-4AD0-B5F7-F65C92770A7C}" destId="{A247623F-DC16-45A0-8716-CA857858BE6D}" srcOrd="0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BF0EF967-D9C1-4E0B-841C-74A303717991}" type="presOf" srcId="{637458F3-7B54-4D61-A190-390EB8605E26}" destId="{E29BDA0E-BE6E-4740-A60A-87242F395660}" srcOrd="0" destOrd="0" presId="urn:microsoft.com/office/officeart/2005/8/layout/orgChart1"/>
    <dgm:cxn modelId="{87E02C29-8CD8-4792-B1C5-A2960AEFCED3}" type="presOf" srcId="{8EB428C1-7F4D-4DFB-B8FC-EAC4969F6878}" destId="{F995AD68-66CC-46B6-94AA-1EE3CE4AB363}" srcOrd="1" destOrd="0" presId="urn:microsoft.com/office/officeart/2005/8/layout/orgChart1"/>
    <dgm:cxn modelId="{B168F791-3FD2-448A-8524-E4121769A1E4}" type="presOf" srcId="{9771381D-9F66-48B6-BFFB-615FB920FCE7}" destId="{72ADEA48-135E-41F3-949A-ECDE74CBCE65}" srcOrd="1" destOrd="0" presId="urn:microsoft.com/office/officeart/2005/8/layout/orgChart1"/>
    <dgm:cxn modelId="{C73281B5-4F28-4B14-B80B-0D3E2BE5E99B}" type="presOf" srcId="{55AC8EE8-5AEE-4D60-A07F-4088C4E1E1A5}" destId="{CA27C994-0DF3-424E-A79B-2AEE0D9309F7}" srcOrd="0" destOrd="0" presId="urn:microsoft.com/office/officeart/2005/8/layout/orgChart1"/>
    <dgm:cxn modelId="{F59259D6-2AA6-4E7A-97F3-4B8863DA978B}" type="presOf" srcId="{9771381D-9F66-48B6-BFFB-615FB920FCE7}" destId="{BB003042-538C-42A2-9500-875466A898BE}" srcOrd="0" destOrd="0" presId="urn:microsoft.com/office/officeart/2005/8/layout/orgChart1"/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74DD468F-B363-4D9D-B18A-1CC72C6775FD}" type="presParOf" srcId="{CA27C994-0DF3-424E-A79B-2AEE0D9309F7}" destId="{DD0C8858-17BE-4AD1-AC78-C5BDB1EE5A4D}" srcOrd="0" destOrd="0" presId="urn:microsoft.com/office/officeart/2005/8/layout/orgChart1"/>
    <dgm:cxn modelId="{E779086C-6917-4742-9A44-487165E1FF99}" type="presParOf" srcId="{DD0C8858-17BE-4AD1-AC78-C5BDB1EE5A4D}" destId="{0EA2B228-0B4C-4177-A3A4-5D6C064308BD}" srcOrd="0" destOrd="0" presId="urn:microsoft.com/office/officeart/2005/8/layout/orgChart1"/>
    <dgm:cxn modelId="{57A0CC95-C71B-4A66-860F-9B0AE39634A5}" type="presParOf" srcId="{0EA2B228-0B4C-4177-A3A4-5D6C064308BD}" destId="{BB003042-538C-42A2-9500-875466A898BE}" srcOrd="0" destOrd="0" presId="urn:microsoft.com/office/officeart/2005/8/layout/orgChart1"/>
    <dgm:cxn modelId="{7D7A5C38-FBCC-4166-8F9D-1C96138BA9CE}" type="presParOf" srcId="{0EA2B228-0B4C-4177-A3A4-5D6C064308BD}" destId="{72ADEA48-135E-41F3-949A-ECDE74CBCE65}" srcOrd="1" destOrd="0" presId="urn:microsoft.com/office/officeart/2005/8/layout/orgChart1"/>
    <dgm:cxn modelId="{4C662119-E3B5-47A3-908F-66BDDF3DD37D}" type="presParOf" srcId="{DD0C8858-17BE-4AD1-AC78-C5BDB1EE5A4D}" destId="{E113573E-E418-4C4B-A30E-BE44C9805616}" srcOrd="1" destOrd="0" presId="urn:microsoft.com/office/officeart/2005/8/layout/orgChart1"/>
    <dgm:cxn modelId="{08AC4DBB-2E87-4A13-9096-29C4D8A3EEA1}" type="presParOf" srcId="{DD0C8858-17BE-4AD1-AC78-C5BDB1EE5A4D}" destId="{7719728A-4A06-410F-9924-C015ACA56C5C}" srcOrd="2" destOrd="0" presId="urn:microsoft.com/office/officeart/2005/8/layout/orgChart1"/>
    <dgm:cxn modelId="{2EF7331A-0ABB-4A5E-A38E-473D3502813D}" type="presParOf" srcId="{7719728A-4A06-410F-9924-C015ACA56C5C}" destId="{B0E3F2E7-9EC2-46F5-8399-BF5B5FC8A340}" srcOrd="0" destOrd="0" presId="urn:microsoft.com/office/officeart/2005/8/layout/orgChart1"/>
    <dgm:cxn modelId="{2AD272FD-CBDE-46FF-85F6-C5E326F8EB13}" type="presParOf" srcId="{7719728A-4A06-410F-9924-C015ACA56C5C}" destId="{10A6AF13-2A88-413F-923D-07511CD6E635}" srcOrd="1" destOrd="0" presId="urn:microsoft.com/office/officeart/2005/8/layout/orgChart1"/>
    <dgm:cxn modelId="{0ADAAD38-7AB4-4060-A883-E5577C849C62}" type="presParOf" srcId="{10A6AF13-2A88-413F-923D-07511CD6E635}" destId="{15A14BC5-C86D-4FDD-98C2-FB476474D449}" srcOrd="0" destOrd="0" presId="urn:microsoft.com/office/officeart/2005/8/layout/orgChart1"/>
    <dgm:cxn modelId="{38414D07-A4EF-4A2A-9CC9-A93AE25AFCFC}" type="presParOf" srcId="{15A14BC5-C86D-4FDD-98C2-FB476474D449}" destId="{E9383AA2-428C-45CF-AD4D-4CE1D73B9846}" srcOrd="0" destOrd="0" presId="urn:microsoft.com/office/officeart/2005/8/layout/orgChart1"/>
    <dgm:cxn modelId="{5F800F14-57FA-484D-AA8A-215988BAD271}" type="presParOf" srcId="{15A14BC5-C86D-4FDD-98C2-FB476474D449}" destId="{F995AD68-66CC-46B6-94AA-1EE3CE4AB363}" srcOrd="1" destOrd="0" presId="urn:microsoft.com/office/officeart/2005/8/layout/orgChart1"/>
    <dgm:cxn modelId="{EE51E485-20D8-4D53-BFDD-73E4E232C83E}" type="presParOf" srcId="{10A6AF13-2A88-413F-923D-07511CD6E635}" destId="{9585B046-8B6F-4D6E-9192-4493BCB0046B}" srcOrd="1" destOrd="0" presId="urn:microsoft.com/office/officeart/2005/8/layout/orgChart1"/>
    <dgm:cxn modelId="{E07FD9F6-B053-4333-BA86-A15BEAC8D7AC}" type="presParOf" srcId="{10A6AF13-2A88-413F-923D-07511CD6E635}" destId="{DA150CCF-BC6B-4DF9-9311-7C7395868441}" srcOrd="2" destOrd="0" presId="urn:microsoft.com/office/officeart/2005/8/layout/orgChart1"/>
    <dgm:cxn modelId="{04B869E4-1AFE-4CAF-A7E7-B9B0A2719E41}" type="presParOf" srcId="{7719728A-4A06-410F-9924-C015ACA56C5C}" destId="{A247623F-DC16-45A0-8716-CA857858BE6D}" srcOrd="2" destOrd="0" presId="urn:microsoft.com/office/officeart/2005/8/layout/orgChart1"/>
    <dgm:cxn modelId="{45FD2389-7C85-4C3A-8516-75D6B81B6EF8}" type="presParOf" srcId="{7719728A-4A06-410F-9924-C015ACA56C5C}" destId="{0C46F9B6-C458-4F8E-8E59-EE41BD7C8EB9}" srcOrd="3" destOrd="0" presId="urn:microsoft.com/office/officeart/2005/8/layout/orgChart1"/>
    <dgm:cxn modelId="{9625738E-2118-4290-BB09-C8F4DAAA0FF8}" type="presParOf" srcId="{0C46F9B6-C458-4F8E-8E59-EE41BD7C8EB9}" destId="{E702B3E3-5378-464A-84EF-3EC4F986DD36}" srcOrd="0" destOrd="0" presId="urn:microsoft.com/office/officeart/2005/8/layout/orgChart1"/>
    <dgm:cxn modelId="{5C00140A-0E70-4196-A084-3E1D6ECBAC2A}" type="presParOf" srcId="{E702B3E3-5378-464A-84EF-3EC4F986DD36}" destId="{E29BDA0E-BE6E-4740-A60A-87242F395660}" srcOrd="0" destOrd="0" presId="urn:microsoft.com/office/officeart/2005/8/layout/orgChart1"/>
    <dgm:cxn modelId="{9849E85E-3470-4C19-9DC1-08B2409E590F}" type="presParOf" srcId="{E702B3E3-5378-464A-84EF-3EC4F986DD36}" destId="{392F23F1-DF0C-40E8-9AA7-C9B8C806E19A}" srcOrd="1" destOrd="0" presId="urn:microsoft.com/office/officeart/2005/8/layout/orgChart1"/>
    <dgm:cxn modelId="{06D57E33-D55D-415E-B5DD-EBA9FC662ED6}" type="presParOf" srcId="{0C46F9B6-C458-4F8E-8E59-EE41BD7C8EB9}" destId="{1F7F2CA5-3628-436C-8B4A-1BB7A889CBA9}" srcOrd="1" destOrd="0" presId="urn:microsoft.com/office/officeart/2005/8/layout/orgChart1"/>
    <dgm:cxn modelId="{6E9A4663-03BC-4A62-9137-162E1DF84B9B}" type="presParOf" srcId="{0C46F9B6-C458-4F8E-8E59-EE41BD7C8EB9}" destId="{677FCEA1-5135-4D6C-B844-92FDBC9E680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薪水計算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4039BD60-4D1C-4001-9FA3-6843415D3773}" type="asst">
      <dgm:prSet phldrT="[文字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zh-TW" altLang="en-US" dirty="0" smtClean="0"/>
            <a:t>特別不能說的福利</a:t>
          </a:r>
          <a:endParaRPr lang="zh-TW" altLang="en-US" dirty="0"/>
        </a:p>
      </dgm:t>
    </dgm:pt>
    <dgm:pt modelId="{25F67B19-BF4C-44EF-9BDE-1B8A1E4AB34B}" type="sibTrans" cxnId="{83689C1B-3CC7-44C0-8CBA-81491834FC45}">
      <dgm:prSet/>
      <dgm:spPr/>
      <dgm:t>
        <a:bodyPr/>
        <a:lstStyle/>
        <a:p>
          <a:endParaRPr lang="zh-TW" altLang="en-US"/>
        </a:p>
      </dgm:t>
    </dgm:pt>
    <dgm:pt modelId="{1E10D07D-14B2-4459-9B09-362FCDE33DA6}" type="parTrans" cxnId="{83689C1B-3CC7-44C0-8CBA-81491834FC45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</dgm:pt>
    <dgm:pt modelId="{0EA2B228-0B4C-4177-A3A4-5D6C064308BD}" type="pres">
      <dgm:prSet presAssocID="{9771381D-9F66-48B6-BFFB-615FB920FCE7}" presName="rootComposite1" presStyleCnt="0"/>
      <dgm:spPr/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</dgm:pt>
    <dgm:pt modelId="{7719728A-4A06-410F-9924-C015ACA56C5C}" type="pres">
      <dgm:prSet presAssocID="{9771381D-9F66-48B6-BFFB-615FB920FCE7}" presName="hierChild3" presStyleCnt="0"/>
      <dgm:spPr/>
    </dgm:pt>
    <dgm:pt modelId="{B0E3F2E7-9EC2-46F5-8399-BF5B5FC8A340}" type="pres">
      <dgm:prSet presAssocID="{A5D21904-F47E-46DC-ACFF-1C9409B366D6}" presName="Name111" presStyleLbl="parChTrans1D2" presStyleIdx="0" presStyleCnt="3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</dgm:pt>
    <dgm:pt modelId="{15A14BC5-C86D-4FDD-98C2-FB476474D449}" type="pres">
      <dgm:prSet presAssocID="{8EB428C1-7F4D-4DFB-B8FC-EAC4969F6878}" presName="rootComposite3" presStyleCnt="0"/>
      <dgm:spPr/>
    </dgm:pt>
    <dgm:pt modelId="{E9383AA2-428C-45CF-AD4D-4CE1D73B9846}" type="pres">
      <dgm:prSet presAssocID="{8EB428C1-7F4D-4DFB-B8FC-EAC4969F6878}" presName="rootText3" presStyleLbl="asst1" presStyleIdx="0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3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</dgm:pt>
    <dgm:pt modelId="{DA150CCF-BC6B-4DF9-9311-7C7395868441}" type="pres">
      <dgm:prSet presAssocID="{8EB428C1-7F4D-4DFB-B8FC-EAC4969F6878}" presName="hierChild7" presStyleCnt="0"/>
      <dgm:spPr/>
    </dgm:pt>
    <dgm:pt modelId="{A247623F-DC16-45A0-8716-CA857858BE6D}" type="pres">
      <dgm:prSet presAssocID="{4EB01D5A-9304-4AD0-B5F7-F65C92770A7C}" presName="Name111" presStyleLbl="parChTrans1D2" presStyleIdx="1" presStyleCnt="3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</dgm:pt>
    <dgm:pt modelId="{E702B3E3-5378-464A-84EF-3EC4F986DD36}" type="pres">
      <dgm:prSet presAssocID="{637458F3-7B54-4D61-A190-390EB8605E26}" presName="rootComposite3" presStyleCnt="0"/>
      <dgm:spPr/>
    </dgm:pt>
    <dgm:pt modelId="{E29BDA0E-BE6E-4740-A60A-87242F395660}" type="pres">
      <dgm:prSet presAssocID="{637458F3-7B54-4D61-A190-390EB8605E26}" presName="rootText3" presStyleLbl="asst1" presStyleIdx="1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3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</dgm:pt>
    <dgm:pt modelId="{677FCEA1-5135-4D6C-B844-92FDBC9E6802}" type="pres">
      <dgm:prSet presAssocID="{637458F3-7B54-4D61-A190-390EB8605E26}" presName="hierChild7" presStyleCnt="0"/>
      <dgm:spPr/>
    </dgm:pt>
    <dgm:pt modelId="{2978D358-7278-4B21-ABBE-47FBDA64F4B5}" type="pres">
      <dgm:prSet presAssocID="{1E10D07D-14B2-4459-9B09-362FCDE33DA6}" presName="Name111" presStyleLbl="parChTrans1D2" presStyleIdx="2" presStyleCnt="3"/>
      <dgm:spPr/>
      <dgm:t>
        <a:bodyPr/>
        <a:lstStyle/>
        <a:p>
          <a:endParaRPr lang="zh-TW" altLang="en-US"/>
        </a:p>
      </dgm:t>
    </dgm:pt>
    <dgm:pt modelId="{E0C2067E-6204-4D79-B26A-26495B6D76C0}" type="pres">
      <dgm:prSet presAssocID="{4039BD60-4D1C-4001-9FA3-6843415D3773}" presName="hierRoot3" presStyleCnt="0">
        <dgm:presLayoutVars>
          <dgm:hierBranch val="init"/>
        </dgm:presLayoutVars>
      </dgm:prSet>
      <dgm:spPr/>
    </dgm:pt>
    <dgm:pt modelId="{DDD29878-037D-497E-BC85-1F207676C863}" type="pres">
      <dgm:prSet presAssocID="{4039BD60-4D1C-4001-9FA3-6843415D3773}" presName="rootComposite3" presStyleCnt="0"/>
      <dgm:spPr/>
    </dgm:pt>
    <dgm:pt modelId="{0C735C75-4474-4F92-9EA4-2060C707B140}" type="pres">
      <dgm:prSet presAssocID="{4039BD60-4D1C-4001-9FA3-6843415D3773}" presName="rootText3" presStyleLbl="asst1" presStyleIdx="2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39BA80E-90EB-49E2-B6A7-6732BC202849}" type="pres">
      <dgm:prSet presAssocID="{4039BD60-4D1C-4001-9FA3-6843415D3773}" presName="rootConnector3" presStyleLbl="asst1" presStyleIdx="2" presStyleCnt="3"/>
      <dgm:spPr/>
      <dgm:t>
        <a:bodyPr/>
        <a:lstStyle/>
        <a:p>
          <a:endParaRPr lang="zh-TW" altLang="en-US"/>
        </a:p>
      </dgm:t>
    </dgm:pt>
    <dgm:pt modelId="{C48CAC25-A51B-4A32-AB41-691BF634FF0B}" type="pres">
      <dgm:prSet presAssocID="{4039BD60-4D1C-4001-9FA3-6843415D3773}" presName="hierChild6" presStyleCnt="0"/>
      <dgm:spPr/>
    </dgm:pt>
    <dgm:pt modelId="{6646AB28-BAA0-49C1-B067-AF1769295ACA}" type="pres">
      <dgm:prSet presAssocID="{4039BD60-4D1C-4001-9FA3-6843415D3773}" presName="hierChild7" presStyleCnt="0"/>
      <dgm:spPr/>
    </dgm:pt>
  </dgm:ptLst>
  <dgm:cxnLst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EEC3107D-90A4-4B83-A339-8EE14540C77C}" type="presOf" srcId="{9771381D-9F66-48B6-BFFB-615FB920FCE7}" destId="{BB003042-538C-42A2-9500-875466A898BE}" srcOrd="0" destOrd="0" presId="urn:microsoft.com/office/officeart/2005/8/layout/orgChart1"/>
    <dgm:cxn modelId="{B6DEE29B-DFA6-4FC4-91EA-C244087CD0B9}" type="presOf" srcId="{4039BD60-4D1C-4001-9FA3-6843415D3773}" destId="{539BA80E-90EB-49E2-B6A7-6732BC202849}" srcOrd="1" destOrd="0" presId="urn:microsoft.com/office/officeart/2005/8/layout/orgChart1"/>
    <dgm:cxn modelId="{92545891-2D4F-4294-A2C6-5915245069D7}" type="presOf" srcId="{55AC8EE8-5AEE-4D60-A07F-4088C4E1E1A5}" destId="{CA27C994-0DF3-424E-A79B-2AEE0D9309F7}" srcOrd="0" destOrd="0" presId="urn:microsoft.com/office/officeart/2005/8/layout/orgChart1"/>
    <dgm:cxn modelId="{6B6ED6FB-F57B-4E88-9270-2667DEC9A364}" type="presOf" srcId="{9771381D-9F66-48B6-BFFB-615FB920FCE7}" destId="{72ADEA48-135E-41F3-949A-ECDE74CBCE65}" srcOrd="1" destOrd="0" presId="urn:microsoft.com/office/officeart/2005/8/layout/orgChart1"/>
    <dgm:cxn modelId="{560C27CD-C3FA-4B7D-B180-B97EE99418B5}" type="presOf" srcId="{4EB01D5A-9304-4AD0-B5F7-F65C92770A7C}" destId="{A247623F-DC16-45A0-8716-CA857858BE6D}" srcOrd="0" destOrd="0" presId="urn:microsoft.com/office/officeart/2005/8/layout/orgChart1"/>
    <dgm:cxn modelId="{83689C1B-3CC7-44C0-8CBA-81491834FC45}" srcId="{9771381D-9F66-48B6-BFFB-615FB920FCE7}" destId="{4039BD60-4D1C-4001-9FA3-6843415D3773}" srcOrd="2" destOrd="0" parTransId="{1E10D07D-14B2-4459-9B09-362FCDE33DA6}" sibTransId="{25F67B19-BF4C-44EF-9BDE-1B8A1E4AB34B}"/>
    <dgm:cxn modelId="{AE77BC11-C351-4CA3-B841-64577AFB0D1A}" type="presOf" srcId="{1E10D07D-14B2-4459-9B09-362FCDE33DA6}" destId="{2978D358-7278-4B21-ABBE-47FBDA64F4B5}" srcOrd="0" destOrd="0" presId="urn:microsoft.com/office/officeart/2005/8/layout/orgChart1"/>
    <dgm:cxn modelId="{0D580D08-07E0-4E18-86DB-6E17FEF69E6C}" type="presOf" srcId="{637458F3-7B54-4D61-A190-390EB8605E26}" destId="{E29BDA0E-BE6E-4740-A60A-87242F395660}" srcOrd="0" destOrd="0" presId="urn:microsoft.com/office/officeart/2005/8/layout/orgChart1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02D8B39C-549E-4ECD-88DA-9E90BAEFF4D2}" type="presOf" srcId="{8EB428C1-7F4D-4DFB-B8FC-EAC4969F6878}" destId="{E9383AA2-428C-45CF-AD4D-4CE1D73B9846}" srcOrd="0" destOrd="0" presId="urn:microsoft.com/office/officeart/2005/8/layout/orgChart1"/>
    <dgm:cxn modelId="{A3515FF1-D94D-4974-A01B-3C4F3A342368}" type="presOf" srcId="{A5D21904-F47E-46DC-ACFF-1C9409B366D6}" destId="{B0E3F2E7-9EC2-46F5-8399-BF5B5FC8A340}" srcOrd="0" destOrd="0" presId="urn:microsoft.com/office/officeart/2005/8/layout/orgChart1"/>
    <dgm:cxn modelId="{BA32B964-F25E-40CE-9D89-D620088FD309}" type="presOf" srcId="{4039BD60-4D1C-4001-9FA3-6843415D3773}" destId="{0C735C75-4474-4F92-9EA4-2060C707B140}" srcOrd="0" destOrd="0" presId="urn:microsoft.com/office/officeart/2005/8/layout/orgChart1"/>
    <dgm:cxn modelId="{FAB001A5-C8F7-40D9-A67B-1BFD54160D24}" type="presOf" srcId="{637458F3-7B54-4D61-A190-390EB8605E26}" destId="{392F23F1-DF0C-40E8-9AA7-C9B8C806E19A}" srcOrd="1" destOrd="0" presId="urn:microsoft.com/office/officeart/2005/8/layout/orgChart1"/>
    <dgm:cxn modelId="{C678E1BB-338D-464D-B278-BFAB161AEFF7}" type="presOf" srcId="{8EB428C1-7F4D-4DFB-B8FC-EAC4969F6878}" destId="{F995AD68-66CC-46B6-94AA-1EE3CE4AB363}" srcOrd="1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9716B243-CD60-45BE-9E62-D681540AF903}" type="presParOf" srcId="{CA27C994-0DF3-424E-A79B-2AEE0D9309F7}" destId="{DD0C8858-17BE-4AD1-AC78-C5BDB1EE5A4D}" srcOrd="0" destOrd="0" presId="urn:microsoft.com/office/officeart/2005/8/layout/orgChart1"/>
    <dgm:cxn modelId="{BA0D5D3A-FA38-4218-B082-02CA2633AAE5}" type="presParOf" srcId="{DD0C8858-17BE-4AD1-AC78-C5BDB1EE5A4D}" destId="{0EA2B228-0B4C-4177-A3A4-5D6C064308BD}" srcOrd="0" destOrd="0" presId="urn:microsoft.com/office/officeart/2005/8/layout/orgChart1"/>
    <dgm:cxn modelId="{E48357FA-8262-4797-89FC-80347EC61816}" type="presParOf" srcId="{0EA2B228-0B4C-4177-A3A4-5D6C064308BD}" destId="{BB003042-538C-42A2-9500-875466A898BE}" srcOrd="0" destOrd="0" presId="urn:microsoft.com/office/officeart/2005/8/layout/orgChart1"/>
    <dgm:cxn modelId="{2E3F1EC6-0ADE-4833-B59A-5658D4E4A5F6}" type="presParOf" srcId="{0EA2B228-0B4C-4177-A3A4-5D6C064308BD}" destId="{72ADEA48-135E-41F3-949A-ECDE74CBCE65}" srcOrd="1" destOrd="0" presId="urn:microsoft.com/office/officeart/2005/8/layout/orgChart1"/>
    <dgm:cxn modelId="{4D2BA8FB-8326-442C-94AC-9C6CF8B4E720}" type="presParOf" srcId="{DD0C8858-17BE-4AD1-AC78-C5BDB1EE5A4D}" destId="{E113573E-E418-4C4B-A30E-BE44C9805616}" srcOrd="1" destOrd="0" presId="urn:microsoft.com/office/officeart/2005/8/layout/orgChart1"/>
    <dgm:cxn modelId="{EED77301-F2BD-471D-8C7F-30B96630C1B0}" type="presParOf" srcId="{DD0C8858-17BE-4AD1-AC78-C5BDB1EE5A4D}" destId="{7719728A-4A06-410F-9924-C015ACA56C5C}" srcOrd="2" destOrd="0" presId="urn:microsoft.com/office/officeart/2005/8/layout/orgChart1"/>
    <dgm:cxn modelId="{75616794-73BE-46B7-8157-20EB5AB0086F}" type="presParOf" srcId="{7719728A-4A06-410F-9924-C015ACA56C5C}" destId="{B0E3F2E7-9EC2-46F5-8399-BF5B5FC8A340}" srcOrd="0" destOrd="0" presId="urn:microsoft.com/office/officeart/2005/8/layout/orgChart1"/>
    <dgm:cxn modelId="{1A5D83CE-BFC1-4705-9C58-6C990E192E69}" type="presParOf" srcId="{7719728A-4A06-410F-9924-C015ACA56C5C}" destId="{10A6AF13-2A88-413F-923D-07511CD6E635}" srcOrd="1" destOrd="0" presId="urn:microsoft.com/office/officeart/2005/8/layout/orgChart1"/>
    <dgm:cxn modelId="{BF77ECB0-4BB3-4B78-AA30-ED88F07C3E90}" type="presParOf" srcId="{10A6AF13-2A88-413F-923D-07511CD6E635}" destId="{15A14BC5-C86D-4FDD-98C2-FB476474D449}" srcOrd="0" destOrd="0" presId="urn:microsoft.com/office/officeart/2005/8/layout/orgChart1"/>
    <dgm:cxn modelId="{D2C8822D-8D12-4EFE-9BAE-BEDC30E92E27}" type="presParOf" srcId="{15A14BC5-C86D-4FDD-98C2-FB476474D449}" destId="{E9383AA2-428C-45CF-AD4D-4CE1D73B9846}" srcOrd="0" destOrd="0" presId="urn:microsoft.com/office/officeart/2005/8/layout/orgChart1"/>
    <dgm:cxn modelId="{610F20B5-22A5-4744-AADF-C311993DC638}" type="presParOf" srcId="{15A14BC5-C86D-4FDD-98C2-FB476474D449}" destId="{F995AD68-66CC-46B6-94AA-1EE3CE4AB363}" srcOrd="1" destOrd="0" presId="urn:microsoft.com/office/officeart/2005/8/layout/orgChart1"/>
    <dgm:cxn modelId="{FBFB3019-1BB2-4431-8AC4-360C0D87EC90}" type="presParOf" srcId="{10A6AF13-2A88-413F-923D-07511CD6E635}" destId="{9585B046-8B6F-4D6E-9192-4493BCB0046B}" srcOrd="1" destOrd="0" presId="urn:microsoft.com/office/officeart/2005/8/layout/orgChart1"/>
    <dgm:cxn modelId="{38D6C5AC-3237-4EAD-9B63-C36EEB847755}" type="presParOf" srcId="{10A6AF13-2A88-413F-923D-07511CD6E635}" destId="{DA150CCF-BC6B-4DF9-9311-7C7395868441}" srcOrd="2" destOrd="0" presId="urn:microsoft.com/office/officeart/2005/8/layout/orgChart1"/>
    <dgm:cxn modelId="{5960C839-42E7-4EF0-8591-9ED1F2ACDD8A}" type="presParOf" srcId="{7719728A-4A06-410F-9924-C015ACA56C5C}" destId="{A247623F-DC16-45A0-8716-CA857858BE6D}" srcOrd="2" destOrd="0" presId="urn:microsoft.com/office/officeart/2005/8/layout/orgChart1"/>
    <dgm:cxn modelId="{57080D94-F748-4713-A303-9AD22911DF45}" type="presParOf" srcId="{7719728A-4A06-410F-9924-C015ACA56C5C}" destId="{0C46F9B6-C458-4F8E-8E59-EE41BD7C8EB9}" srcOrd="3" destOrd="0" presId="urn:microsoft.com/office/officeart/2005/8/layout/orgChart1"/>
    <dgm:cxn modelId="{0DE54A7C-3ABC-4191-8B76-1F5C94ABC340}" type="presParOf" srcId="{0C46F9B6-C458-4F8E-8E59-EE41BD7C8EB9}" destId="{E702B3E3-5378-464A-84EF-3EC4F986DD36}" srcOrd="0" destOrd="0" presId="urn:microsoft.com/office/officeart/2005/8/layout/orgChart1"/>
    <dgm:cxn modelId="{5730FDA7-EDDD-4E2B-A6F0-0016D2775418}" type="presParOf" srcId="{E702B3E3-5378-464A-84EF-3EC4F986DD36}" destId="{E29BDA0E-BE6E-4740-A60A-87242F395660}" srcOrd="0" destOrd="0" presId="urn:microsoft.com/office/officeart/2005/8/layout/orgChart1"/>
    <dgm:cxn modelId="{830BC2ED-5B23-47E3-AA6C-96434E3BED14}" type="presParOf" srcId="{E702B3E3-5378-464A-84EF-3EC4F986DD36}" destId="{392F23F1-DF0C-40E8-9AA7-C9B8C806E19A}" srcOrd="1" destOrd="0" presId="urn:microsoft.com/office/officeart/2005/8/layout/orgChart1"/>
    <dgm:cxn modelId="{997ADC0E-BC5A-4D4E-8575-724FFE58745B}" type="presParOf" srcId="{0C46F9B6-C458-4F8E-8E59-EE41BD7C8EB9}" destId="{1F7F2CA5-3628-436C-8B4A-1BB7A889CBA9}" srcOrd="1" destOrd="0" presId="urn:microsoft.com/office/officeart/2005/8/layout/orgChart1"/>
    <dgm:cxn modelId="{D8EEBBB6-B694-4435-8E15-51375AE72FED}" type="presParOf" srcId="{0C46F9B6-C458-4F8E-8E59-EE41BD7C8EB9}" destId="{677FCEA1-5135-4D6C-B844-92FDBC9E6802}" srcOrd="2" destOrd="0" presId="urn:microsoft.com/office/officeart/2005/8/layout/orgChart1"/>
    <dgm:cxn modelId="{7728A398-1CB8-4FAB-B4FF-6F634C5AB5BD}" type="presParOf" srcId="{7719728A-4A06-410F-9924-C015ACA56C5C}" destId="{2978D358-7278-4B21-ABBE-47FBDA64F4B5}" srcOrd="4" destOrd="0" presId="urn:microsoft.com/office/officeart/2005/8/layout/orgChart1"/>
    <dgm:cxn modelId="{49D3F2D4-6F12-4A0A-A9EC-AC56ED862899}" type="presParOf" srcId="{7719728A-4A06-410F-9924-C015ACA56C5C}" destId="{E0C2067E-6204-4D79-B26A-26495B6D76C0}" srcOrd="5" destOrd="0" presId="urn:microsoft.com/office/officeart/2005/8/layout/orgChart1"/>
    <dgm:cxn modelId="{EB086F67-BB4C-4EC7-AA29-B5AEE8DAE0F0}" type="presParOf" srcId="{E0C2067E-6204-4D79-B26A-26495B6D76C0}" destId="{DDD29878-037D-497E-BC85-1F207676C863}" srcOrd="0" destOrd="0" presId="urn:microsoft.com/office/officeart/2005/8/layout/orgChart1"/>
    <dgm:cxn modelId="{AC475487-E9EF-4B34-9597-37AF57B59194}" type="presParOf" srcId="{DDD29878-037D-497E-BC85-1F207676C863}" destId="{0C735C75-4474-4F92-9EA4-2060C707B140}" srcOrd="0" destOrd="0" presId="urn:microsoft.com/office/officeart/2005/8/layout/orgChart1"/>
    <dgm:cxn modelId="{2BCBF0DE-3B06-4167-ABC7-87C7ADC578A5}" type="presParOf" srcId="{DDD29878-037D-497E-BC85-1F207676C863}" destId="{539BA80E-90EB-49E2-B6A7-6732BC202849}" srcOrd="1" destOrd="0" presId="urn:microsoft.com/office/officeart/2005/8/layout/orgChart1"/>
    <dgm:cxn modelId="{DF2404FC-D897-4B85-8439-D519A2C3A48E}" type="presParOf" srcId="{E0C2067E-6204-4D79-B26A-26495B6D76C0}" destId="{C48CAC25-A51B-4A32-AB41-691BF634FF0B}" srcOrd="1" destOrd="0" presId="urn:microsoft.com/office/officeart/2005/8/layout/orgChart1"/>
    <dgm:cxn modelId="{694B7110-D7CE-4680-9505-0105F031171F}" type="presParOf" srcId="{E0C2067E-6204-4D79-B26A-26495B6D76C0}" destId="{6646AB28-BAA0-49C1-B067-AF1769295AC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A5BF30-10C6-49F0-A77F-BA79A199766E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4363FDCA-2AE3-4D35-8134-B47972A22F7D}">
      <dgm:prSet phldrT="[文字]"/>
      <dgm:spPr/>
      <dgm:t>
        <a:bodyPr/>
        <a:lstStyle/>
        <a:p>
          <a:r>
            <a:rPr lang="en-US" altLang="zh-TW" dirty="0" smtClean="0"/>
            <a:t>104</a:t>
          </a:r>
          <a:r>
            <a:rPr lang="zh-TW" altLang="en-US" dirty="0" smtClean="0"/>
            <a:t>人力銀行</a:t>
          </a:r>
          <a:endParaRPr lang="zh-TW" altLang="en-US" dirty="0"/>
        </a:p>
      </dgm:t>
    </dgm:pt>
    <dgm:pt modelId="{7077292C-EFEC-40C3-962E-372156FA05D3}" type="parTrans" cxnId="{4C2D4234-E397-495C-AC03-BCF5A7472795}">
      <dgm:prSet/>
      <dgm:spPr/>
      <dgm:t>
        <a:bodyPr/>
        <a:lstStyle/>
        <a:p>
          <a:endParaRPr lang="zh-TW" altLang="en-US"/>
        </a:p>
      </dgm:t>
    </dgm:pt>
    <dgm:pt modelId="{FE8F5449-5E0B-4969-8C41-D2FF7F8DE4BA}" type="sibTrans" cxnId="{4C2D4234-E397-495C-AC03-BCF5A7472795}">
      <dgm:prSet/>
      <dgm:spPr/>
      <dgm:t>
        <a:bodyPr/>
        <a:lstStyle/>
        <a:p>
          <a:endParaRPr lang="zh-TW" altLang="en-US"/>
        </a:p>
      </dgm:t>
    </dgm:pt>
    <dgm:pt modelId="{ABDEEA7E-4F1C-42A6-9094-5079B4EE3232}">
      <dgm:prSet phldrT="[文字]"/>
      <dgm:spPr/>
      <dgm:t>
        <a:bodyPr/>
        <a:lstStyle/>
        <a:p>
          <a:r>
            <a:rPr lang="zh-TW" altLang="en-US" dirty="0" smtClean="0"/>
            <a:t>華語文測驗推動委員會</a:t>
          </a:r>
          <a:endParaRPr lang="zh-TW" altLang="en-US" dirty="0"/>
        </a:p>
      </dgm:t>
    </dgm:pt>
    <dgm:pt modelId="{7A125B6D-A4C1-4384-B36A-7FF3016A915D}" type="parTrans" cxnId="{BD41A743-C0F4-4ADB-966B-3C2691FEADE1}">
      <dgm:prSet/>
      <dgm:spPr/>
      <dgm:t>
        <a:bodyPr/>
        <a:lstStyle/>
        <a:p>
          <a:endParaRPr lang="zh-TW" altLang="en-US"/>
        </a:p>
      </dgm:t>
    </dgm:pt>
    <dgm:pt modelId="{96B57066-DF19-43B4-80EF-C82C418FA0A9}" type="sibTrans" cxnId="{BD41A743-C0F4-4ADB-966B-3C2691FEADE1}">
      <dgm:prSet/>
      <dgm:spPr/>
      <dgm:t>
        <a:bodyPr/>
        <a:lstStyle/>
        <a:p>
          <a:endParaRPr lang="zh-TW" altLang="en-US"/>
        </a:p>
      </dgm:t>
    </dgm:pt>
    <dgm:pt modelId="{B18809B4-A7FA-4752-8CAC-2E47A1302763}">
      <dgm:prSet phldrT="[文字]"/>
      <dgm:spPr/>
      <dgm:t>
        <a:bodyPr/>
        <a:lstStyle/>
        <a:p>
          <a:r>
            <a:rPr lang="zh-TW" altLang="en-US" dirty="0" smtClean="0"/>
            <a:t>台積電</a:t>
          </a:r>
          <a:endParaRPr lang="zh-TW" altLang="en-US" dirty="0"/>
        </a:p>
      </dgm:t>
    </dgm:pt>
    <dgm:pt modelId="{CC69A9AD-567D-489B-A9AE-1441B7BCE076}" type="parTrans" cxnId="{4AC3487C-0880-4ED2-A154-DF0E37233C56}">
      <dgm:prSet/>
      <dgm:spPr/>
      <dgm:t>
        <a:bodyPr/>
        <a:lstStyle/>
        <a:p>
          <a:endParaRPr lang="zh-TW" altLang="en-US"/>
        </a:p>
      </dgm:t>
    </dgm:pt>
    <dgm:pt modelId="{6CE34CD2-6E5C-4BAF-9789-36B362AA15A6}" type="sibTrans" cxnId="{4AC3487C-0880-4ED2-A154-DF0E37233C56}">
      <dgm:prSet/>
      <dgm:spPr/>
      <dgm:t>
        <a:bodyPr/>
        <a:lstStyle/>
        <a:p>
          <a:endParaRPr lang="zh-TW" altLang="en-US"/>
        </a:p>
      </dgm:t>
    </dgm:pt>
    <dgm:pt modelId="{329DFB01-4F33-41E1-8A81-3A6962FA873B}">
      <dgm:prSet phldrT="[文字]"/>
      <dgm:spPr/>
      <dgm:t>
        <a:bodyPr/>
        <a:lstStyle/>
        <a:p>
          <a:r>
            <a:rPr lang="zh-TW" altLang="en-US" dirty="0" smtClean="0"/>
            <a:t>國安局</a:t>
          </a:r>
          <a:endParaRPr lang="zh-TW" altLang="en-US" dirty="0"/>
        </a:p>
      </dgm:t>
    </dgm:pt>
    <dgm:pt modelId="{48E7DDFE-6720-4D94-910C-58C56C6C3D41}" type="parTrans" cxnId="{8DC4C95C-300D-4B45-9CE5-8DD339FE0053}">
      <dgm:prSet/>
      <dgm:spPr/>
    </dgm:pt>
    <dgm:pt modelId="{0E153339-5C6C-45F5-9DA1-AAACE7B42A61}" type="sibTrans" cxnId="{8DC4C95C-300D-4B45-9CE5-8DD339FE0053}">
      <dgm:prSet/>
      <dgm:spPr/>
      <dgm:t>
        <a:bodyPr/>
        <a:lstStyle/>
        <a:p>
          <a:endParaRPr lang="zh-TW" altLang="en-US"/>
        </a:p>
      </dgm:t>
    </dgm:pt>
    <dgm:pt modelId="{99C4C229-74A2-4B88-988A-3B06D4F4738D}" type="pres">
      <dgm:prSet presAssocID="{46A5BF30-10C6-49F0-A77F-BA79A199766E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CED7382F-7A85-496F-9294-5BD2E200B3B8}" type="pres">
      <dgm:prSet presAssocID="{46A5BF30-10C6-49F0-A77F-BA79A199766E}" presName="dummyMaxCanvas" presStyleCnt="0">
        <dgm:presLayoutVars/>
      </dgm:prSet>
      <dgm:spPr/>
    </dgm:pt>
    <dgm:pt modelId="{9983523A-095B-4BAD-9BA8-002B7334E980}" type="pres">
      <dgm:prSet presAssocID="{46A5BF30-10C6-49F0-A77F-BA79A199766E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D5C9273-ADBB-4C42-B786-A78C82B39581}" type="pres">
      <dgm:prSet presAssocID="{46A5BF30-10C6-49F0-A77F-BA79A199766E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B80BDD21-F9CD-47A7-AF46-95FA204AEC39}" type="pres">
      <dgm:prSet presAssocID="{46A5BF30-10C6-49F0-A77F-BA79A199766E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5D9FCFB3-DEE0-4119-A49D-FC4D24F38808}" type="pres">
      <dgm:prSet presAssocID="{46A5BF30-10C6-49F0-A77F-BA79A199766E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940D191-AA37-4064-9778-E328FEF502F6}" type="pres">
      <dgm:prSet presAssocID="{46A5BF30-10C6-49F0-A77F-BA79A199766E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A8F32A3-2446-4FFB-81DA-202821964DB0}" type="pres">
      <dgm:prSet presAssocID="{46A5BF30-10C6-49F0-A77F-BA79A199766E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D45C83F-5237-4D23-8569-DDE5E26471BD}" type="pres">
      <dgm:prSet presAssocID="{46A5BF30-10C6-49F0-A77F-BA79A199766E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B0F08F1-B82E-44E7-8357-16C4B45004B6}" type="pres">
      <dgm:prSet presAssocID="{46A5BF30-10C6-49F0-A77F-BA79A199766E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4A89197-A60B-4DA4-9C00-637013D672F4}" type="pres">
      <dgm:prSet presAssocID="{46A5BF30-10C6-49F0-A77F-BA79A199766E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B8DD834-D534-45F9-8ACD-FEDAE4BD3639}" type="pres">
      <dgm:prSet presAssocID="{46A5BF30-10C6-49F0-A77F-BA79A199766E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9BEA544-2B51-454C-866F-F5BC22310432}" type="pres">
      <dgm:prSet presAssocID="{46A5BF30-10C6-49F0-A77F-BA79A199766E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F162DA7C-6589-4F68-B801-E4A2ACFC5984}" type="presOf" srcId="{0E153339-5C6C-45F5-9DA1-AAACE7B42A61}" destId="{6940D191-AA37-4064-9778-E328FEF502F6}" srcOrd="0" destOrd="0" presId="urn:microsoft.com/office/officeart/2005/8/layout/vProcess5"/>
    <dgm:cxn modelId="{049A46CD-7B5D-4910-BAD5-9C5683542F67}" type="presOf" srcId="{46A5BF30-10C6-49F0-A77F-BA79A199766E}" destId="{99C4C229-74A2-4B88-988A-3B06D4F4738D}" srcOrd="0" destOrd="0" presId="urn:microsoft.com/office/officeart/2005/8/layout/vProcess5"/>
    <dgm:cxn modelId="{5656CEF6-7E4F-4223-8EB8-B0BD3E0CC52D}" type="presOf" srcId="{B18809B4-A7FA-4752-8CAC-2E47A1302763}" destId="{99BEA544-2B51-454C-866F-F5BC22310432}" srcOrd="1" destOrd="0" presId="urn:microsoft.com/office/officeart/2005/8/layout/vProcess5"/>
    <dgm:cxn modelId="{4C2D4234-E397-495C-AC03-BCF5A7472795}" srcId="{46A5BF30-10C6-49F0-A77F-BA79A199766E}" destId="{4363FDCA-2AE3-4D35-8134-B47972A22F7D}" srcOrd="1" destOrd="0" parTransId="{7077292C-EFEC-40C3-962E-372156FA05D3}" sibTransId="{FE8F5449-5E0B-4969-8C41-D2FF7F8DE4BA}"/>
    <dgm:cxn modelId="{E2C20BF5-1D79-409D-BA43-AA3CFCA22BAA}" type="presOf" srcId="{ABDEEA7E-4F1C-42A6-9094-5079B4EE3232}" destId="{AB8DD834-D534-45F9-8ACD-FEDAE4BD3639}" srcOrd="1" destOrd="0" presId="urn:microsoft.com/office/officeart/2005/8/layout/vProcess5"/>
    <dgm:cxn modelId="{836ADB56-7969-444E-99E6-D0609666DB3B}" type="presOf" srcId="{B18809B4-A7FA-4752-8CAC-2E47A1302763}" destId="{5D9FCFB3-DEE0-4119-A49D-FC4D24F38808}" srcOrd="0" destOrd="0" presId="urn:microsoft.com/office/officeart/2005/8/layout/vProcess5"/>
    <dgm:cxn modelId="{DEE75E41-7874-4CA0-82BD-352363D7BC96}" type="presOf" srcId="{FE8F5449-5E0B-4969-8C41-D2FF7F8DE4BA}" destId="{FA8F32A3-2446-4FFB-81DA-202821964DB0}" srcOrd="0" destOrd="0" presId="urn:microsoft.com/office/officeart/2005/8/layout/vProcess5"/>
    <dgm:cxn modelId="{6C878483-4489-4824-A3E5-AD1F752F1771}" type="presOf" srcId="{329DFB01-4F33-41E1-8A81-3A6962FA873B}" destId="{9983523A-095B-4BAD-9BA8-002B7334E980}" srcOrd="0" destOrd="0" presId="urn:microsoft.com/office/officeart/2005/8/layout/vProcess5"/>
    <dgm:cxn modelId="{566804AE-3CE4-45E2-90FC-41A15F622FD3}" type="presOf" srcId="{329DFB01-4F33-41E1-8A81-3A6962FA873B}" destId="{2B0F08F1-B82E-44E7-8357-16C4B45004B6}" srcOrd="1" destOrd="0" presId="urn:microsoft.com/office/officeart/2005/8/layout/vProcess5"/>
    <dgm:cxn modelId="{445B8E11-9C90-4C98-B3D3-1B5BE1368BAF}" type="presOf" srcId="{96B57066-DF19-43B4-80EF-C82C418FA0A9}" destId="{6D45C83F-5237-4D23-8569-DDE5E26471BD}" srcOrd="0" destOrd="0" presId="urn:microsoft.com/office/officeart/2005/8/layout/vProcess5"/>
    <dgm:cxn modelId="{8CCB793C-C53C-4C47-85B7-84832F907E19}" type="presOf" srcId="{ABDEEA7E-4F1C-42A6-9094-5079B4EE3232}" destId="{B80BDD21-F9CD-47A7-AF46-95FA204AEC39}" srcOrd="0" destOrd="0" presId="urn:microsoft.com/office/officeart/2005/8/layout/vProcess5"/>
    <dgm:cxn modelId="{BD41A743-C0F4-4ADB-966B-3C2691FEADE1}" srcId="{46A5BF30-10C6-49F0-A77F-BA79A199766E}" destId="{ABDEEA7E-4F1C-42A6-9094-5079B4EE3232}" srcOrd="2" destOrd="0" parTransId="{7A125B6D-A4C1-4384-B36A-7FF3016A915D}" sibTransId="{96B57066-DF19-43B4-80EF-C82C418FA0A9}"/>
    <dgm:cxn modelId="{577FD887-1652-484D-889D-7A27851F2A25}" type="presOf" srcId="{4363FDCA-2AE3-4D35-8134-B47972A22F7D}" destId="{AD5C9273-ADBB-4C42-B786-A78C82B39581}" srcOrd="0" destOrd="0" presId="urn:microsoft.com/office/officeart/2005/8/layout/vProcess5"/>
    <dgm:cxn modelId="{8DC4C95C-300D-4B45-9CE5-8DD339FE0053}" srcId="{46A5BF30-10C6-49F0-A77F-BA79A199766E}" destId="{329DFB01-4F33-41E1-8A81-3A6962FA873B}" srcOrd="0" destOrd="0" parTransId="{48E7DDFE-6720-4D94-910C-58C56C6C3D41}" sibTransId="{0E153339-5C6C-45F5-9DA1-AAACE7B42A61}"/>
    <dgm:cxn modelId="{E097E42E-01A4-4158-A130-7E02CDD691F8}" type="presOf" srcId="{4363FDCA-2AE3-4D35-8134-B47972A22F7D}" destId="{04A89197-A60B-4DA4-9C00-637013D672F4}" srcOrd="1" destOrd="0" presId="urn:microsoft.com/office/officeart/2005/8/layout/vProcess5"/>
    <dgm:cxn modelId="{4AC3487C-0880-4ED2-A154-DF0E37233C56}" srcId="{46A5BF30-10C6-49F0-A77F-BA79A199766E}" destId="{B18809B4-A7FA-4752-8CAC-2E47A1302763}" srcOrd="3" destOrd="0" parTransId="{CC69A9AD-567D-489B-A9AE-1441B7BCE076}" sibTransId="{6CE34CD2-6E5C-4BAF-9789-36B362AA15A6}"/>
    <dgm:cxn modelId="{E18FCD66-89A3-4EC4-8469-5AC01B167D71}" type="presParOf" srcId="{99C4C229-74A2-4B88-988A-3B06D4F4738D}" destId="{CED7382F-7A85-496F-9294-5BD2E200B3B8}" srcOrd="0" destOrd="0" presId="urn:microsoft.com/office/officeart/2005/8/layout/vProcess5"/>
    <dgm:cxn modelId="{E6B59323-A22B-4A27-A920-234EE45D95B0}" type="presParOf" srcId="{99C4C229-74A2-4B88-988A-3B06D4F4738D}" destId="{9983523A-095B-4BAD-9BA8-002B7334E980}" srcOrd="1" destOrd="0" presId="urn:microsoft.com/office/officeart/2005/8/layout/vProcess5"/>
    <dgm:cxn modelId="{0CFBE310-774D-4C01-9969-34D25623FA08}" type="presParOf" srcId="{99C4C229-74A2-4B88-988A-3B06D4F4738D}" destId="{AD5C9273-ADBB-4C42-B786-A78C82B39581}" srcOrd="2" destOrd="0" presId="urn:microsoft.com/office/officeart/2005/8/layout/vProcess5"/>
    <dgm:cxn modelId="{9A34ED3A-725A-49F4-8344-30B1E81904F4}" type="presParOf" srcId="{99C4C229-74A2-4B88-988A-3B06D4F4738D}" destId="{B80BDD21-F9CD-47A7-AF46-95FA204AEC39}" srcOrd="3" destOrd="0" presId="urn:microsoft.com/office/officeart/2005/8/layout/vProcess5"/>
    <dgm:cxn modelId="{8DF4DFC4-CA60-4DEC-B902-DCE917B13095}" type="presParOf" srcId="{99C4C229-74A2-4B88-988A-3B06D4F4738D}" destId="{5D9FCFB3-DEE0-4119-A49D-FC4D24F38808}" srcOrd="4" destOrd="0" presId="urn:microsoft.com/office/officeart/2005/8/layout/vProcess5"/>
    <dgm:cxn modelId="{9CA208C6-1582-4C6D-91F8-47F294C7B7AF}" type="presParOf" srcId="{99C4C229-74A2-4B88-988A-3B06D4F4738D}" destId="{6940D191-AA37-4064-9778-E328FEF502F6}" srcOrd="5" destOrd="0" presId="urn:microsoft.com/office/officeart/2005/8/layout/vProcess5"/>
    <dgm:cxn modelId="{228B7EDF-1A19-4FA1-B3CF-197B840050ED}" type="presParOf" srcId="{99C4C229-74A2-4B88-988A-3B06D4F4738D}" destId="{FA8F32A3-2446-4FFB-81DA-202821964DB0}" srcOrd="6" destOrd="0" presId="urn:microsoft.com/office/officeart/2005/8/layout/vProcess5"/>
    <dgm:cxn modelId="{F46B6D3C-3239-4064-9E4A-F7F99EBAD436}" type="presParOf" srcId="{99C4C229-74A2-4B88-988A-3B06D4F4738D}" destId="{6D45C83F-5237-4D23-8569-DDE5E26471BD}" srcOrd="7" destOrd="0" presId="urn:microsoft.com/office/officeart/2005/8/layout/vProcess5"/>
    <dgm:cxn modelId="{1F5DB2D8-2487-4575-9132-20AFEBFEFD8E}" type="presParOf" srcId="{99C4C229-74A2-4B88-988A-3B06D4F4738D}" destId="{2B0F08F1-B82E-44E7-8357-16C4B45004B6}" srcOrd="8" destOrd="0" presId="urn:microsoft.com/office/officeart/2005/8/layout/vProcess5"/>
    <dgm:cxn modelId="{04C0396A-3CF5-4144-A034-C7CBA1E0092F}" type="presParOf" srcId="{99C4C229-74A2-4B88-988A-3B06D4F4738D}" destId="{04A89197-A60B-4DA4-9C00-637013D672F4}" srcOrd="9" destOrd="0" presId="urn:microsoft.com/office/officeart/2005/8/layout/vProcess5"/>
    <dgm:cxn modelId="{4AA3293E-F60A-4592-A73C-EA4DEBA79E93}" type="presParOf" srcId="{99C4C229-74A2-4B88-988A-3B06D4F4738D}" destId="{AB8DD834-D534-45F9-8ACD-FEDAE4BD3639}" srcOrd="10" destOrd="0" presId="urn:microsoft.com/office/officeart/2005/8/layout/vProcess5"/>
    <dgm:cxn modelId="{B379DA17-4EDF-4B8D-8087-EC034A46A567}" type="presParOf" srcId="{99C4C229-74A2-4B88-988A-3B06D4F4738D}" destId="{99BEA544-2B51-454C-866F-F5BC22310432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09B3FAD-2E27-4F40-B476-232D3461E69D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50E71B82-E795-4F52-A83C-E390FDF245B4}">
      <dgm:prSet phldrT="[文字]"/>
      <dgm:spPr/>
      <dgm:t>
        <a:bodyPr/>
        <a:lstStyle/>
        <a:p>
          <a:r>
            <a:rPr lang="en-US" altLang="zh-TW" dirty="0" smtClean="0"/>
            <a:t>VB.net</a:t>
          </a:r>
          <a:endParaRPr lang="zh-TW" altLang="en-US" dirty="0"/>
        </a:p>
      </dgm:t>
    </dgm:pt>
    <dgm:pt modelId="{6EA462F1-AA25-4080-A77D-EE4E50950F65}" type="parTrans" cxnId="{0B88E227-BF4F-447F-863D-F81ECB4B9DDE}">
      <dgm:prSet/>
      <dgm:spPr/>
      <dgm:t>
        <a:bodyPr/>
        <a:lstStyle/>
        <a:p>
          <a:endParaRPr lang="zh-TW" altLang="en-US"/>
        </a:p>
      </dgm:t>
    </dgm:pt>
    <dgm:pt modelId="{6E373292-2EE6-4E7B-BE07-1DF5FB333898}" type="sibTrans" cxnId="{0B88E227-BF4F-447F-863D-F81ECB4B9DDE}">
      <dgm:prSet/>
      <dgm:spPr/>
      <dgm:t>
        <a:bodyPr/>
        <a:lstStyle/>
        <a:p>
          <a:endParaRPr lang="zh-TW" altLang="en-US"/>
        </a:p>
      </dgm:t>
    </dgm:pt>
    <dgm:pt modelId="{3406E50E-A4DD-4D4F-8534-849CC1DBD022}">
      <dgm:prSet phldrT="[文字]"/>
      <dgm:spPr/>
      <dgm:t>
        <a:bodyPr/>
        <a:lstStyle/>
        <a:p>
          <a:r>
            <a:rPr lang="en-US" altLang="zh-TW" dirty="0" smtClean="0"/>
            <a:t>DB</a:t>
          </a:r>
          <a:endParaRPr lang="zh-TW" altLang="en-US" dirty="0"/>
        </a:p>
      </dgm:t>
    </dgm:pt>
    <dgm:pt modelId="{5DA8B34C-FA89-4512-951F-7D6CF2DECD92}" type="sibTrans" cxnId="{F368147C-95B2-4AE6-AFE1-9872268728F2}">
      <dgm:prSet/>
      <dgm:spPr/>
      <dgm:t>
        <a:bodyPr/>
        <a:lstStyle/>
        <a:p>
          <a:endParaRPr lang="zh-TW" altLang="en-US"/>
        </a:p>
      </dgm:t>
    </dgm:pt>
    <dgm:pt modelId="{DCADDD18-5D8A-4955-AA9D-83AF8740E061}" type="parTrans" cxnId="{F368147C-95B2-4AE6-AFE1-9872268728F2}">
      <dgm:prSet/>
      <dgm:spPr/>
      <dgm:t>
        <a:bodyPr/>
        <a:lstStyle/>
        <a:p>
          <a:endParaRPr lang="zh-TW" altLang="en-US"/>
        </a:p>
      </dgm:t>
    </dgm:pt>
    <dgm:pt modelId="{38FFB047-8D5D-4D70-9175-BC69A4BF06D0}">
      <dgm:prSet phldrT="[文字]"/>
      <dgm:spPr/>
      <dgm:t>
        <a:bodyPr/>
        <a:lstStyle/>
        <a:p>
          <a:r>
            <a:rPr lang="en-US" altLang="zh-TW" dirty="0" err="1" smtClean="0"/>
            <a:t>Weblogic</a:t>
          </a:r>
          <a:r>
            <a:rPr lang="en-US" altLang="zh-TW" dirty="0" smtClean="0"/>
            <a:t> Server</a:t>
          </a:r>
          <a:endParaRPr lang="zh-TW" altLang="en-US" dirty="0"/>
        </a:p>
      </dgm:t>
    </dgm:pt>
    <dgm:pt modelId="{4A10CEA7-0D9E-40DC-9F65-707AE65BF490}" type="parTrans" cxnId="{BC300FB8-7E73-4E92-935C-DBEA071132E3}">
      <dgm:prSet/>
      <dgm:spPr/>
      <dgm:t>
        <a:bodyPr/>
        <a:lstStyle/>
        <a:p>
          <a:endParaRPr lang="zh-TW" altLang="en-US"/>
        </a:p>
      </dgm:t>
    </dgm:pt>
    <dgm:pt modelId="{A50210CB-6B68-489E-A150-FE26903E6C1F}" type="sibTrans" cxnId="{BC300FB8-7E73-4E92-935C-DBEA071132E3}">
      <dgm:prSet/>
      <dgm:spPr/>
      <dgm:t>
        <a:bodyPr/>
        <a:lstStyle/>
        <a:p>
          <a:endParaRPr lang="zh-TW" altLang="en-US"/>
        </a:p>
      </dgm:t>
    </dgm:pt>
    <dgm:pt modelId="{A4897C00-BA94-40B5-856F-4D2810153A24}">
      <dgm:prSet phldrT="[文字]"/>
      <dgm:spPr/>
      <dgm:t>
        <a:bodyPr/>
        <a:lstStyle/>
        <a:p>
          <a:r>
            <a:rPr lang="en-US" altLang="zh-TW" dirty="0" smtClean="0"/>
            <a:t>Java</a:t>
          </a:r>
          <a:endParaRPr lang="zh-TW" altLang="en-US" dirty="0"/>
        </a:p>
      </dgm:t>
    </dgm:pt>
    <dgm:pt modelId="{8A68BB95-8D57-40F0-B076-B4FE76940C06}" type="sibTrans" cxnId="{0B60D44C-D344-4116-B04B-AC3D529F85F3}">
      <dgm:prSet/>
      <dgm:spPr/>
      <dgm:t>
        <a:bodyPr/>
        <a:lstStyle/>
        <a:p>
          <a:endParaRPr lang="zh-TW" altLang="en-US"/>
        </a:p>
      </dgm:t>
    </dgm:pt>
    <dgm:pt modelId="{7B7B1D08-8BCD-487B-8CEF-FD7FFE907ADE}" type="parTrans" cxnId="{0B60D44C-D344-4116-B04B-AC3D529F85F3}">
      <dgm:prSet/>
      <dgm:spPr/>
      <dgm:t>
        <a:bodyPr/>
        <a:lstStyle/>
        <a:p>
          <a:endParaRPr lang="zh-TW" altLang="en-US"/>
        </a:p>
      </dgm:t>
    </dgm:pt>
    <dgm:pt modelId="{437043CE-B7C1-42EC-AE63-85FC1080A615}" type="pres">
      <dgm:prSet presAssocID="{A09B3FAD-2E27-4F40-B476-232D3461E69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56158043-4236-406C-811B-5B8C3CABE53F}" type="pres">
      <dgm:prSet presAssocID="{3406E50E-A4DD-4D4F-8534-849CC1DBD022}" presName="boxAndChildren" presStyleCnt="0"/>
      <dgm:spPr/>
    </dgm:pt>
    <dgm:pt modelId="{5D060A72-58A1-4BFC-9D89-8DD8BAE95706}" type="pres">
      <dgm:prSet presAssocID="{3406E50E-A4DD-4D4F-8534-849CC1DBD022}" presName="parentTextBox" presStyleLbl="node1" presStyleIdx="0" presStyleCnt="4"/>
      <dgm:spPr/>
      <dgm:t>
        <a:bodyPr/>
        <a:lstStyle/>
        <a:p>
          <a:endParaRPr lang="zh-TW" altLang="en-US"/>
        </a:p>
      </dgm:t>
    </dgm:pt>
    <dgm:pt modelId="{E1496DEB-C958-464D-B8E5-3EEF34103C66}" type="pres">
      <dgm:prSet presAssocID="{8A68BB95-8D57-40F0-B076-B4FE76940C06}" presName="sp" presStyleCnt="0"/>
      <dgm:spPr/>
    </dgm:pt>
    <dgm:pt modelId="{7D2D265B-D2A7-4000-932A-719DE0CFE923}" type="pres">
      <dgm:prSet presAssocID="{A4897C00-BA94-40B5-856F-4D2810153A24}" presName="arrowAndChildren" presStyleCnt="0"/>
      <dgm:spPr/>
    </dgm:pt>
    <dgm:pt modelId="{2BDB1809-5035-4101-9690-D7DEA550F70C}" type="pres">
      <dgm:prSet presAssocID="{A4897C00-BA94-40B5-856F-4D2810153A24}" presName="parentTextArrow" presStyleLbl="node1" presStyleIdx="1" presStyleCnt="4"/>
      <dgm:spPr/>
      <dgm:t>
        <a:bodyPr/>
        <a:lstStyle/>
        <a:p>
          <a:endParaRPr lang="zh-TW" altLang="en-US"/>
        </a:p>
      </dgm:t>
    </dgm:pt>
    <dgm:pt modelId="{7C49E210-3232-4F4C-BB96-66DFD8FB083A}" type="pres">
      <dgm:prSet presAssocID="{A50210CB-6B68-489E-A150-FE26903E6C1F}" presName="sp" presStyleCnt="0"/>
      <dgm:spPr/>
    </dgm:pt>
    <dgm:pt modelId="{CF4FF19C-BE0A-441B-A26D-C5763F996B8E}" type="pres">
      <dgm:prSet presAssocID="{38FFB047-8D5D-4D70-9175-BC69A4BF06D0}" presName="arrowAndChildren" presStyleCnt="0"/>
      <dgm:spPr/>
    </dgm:pt>
    <dgm:pt modelId="{96DA5FA4-9CD8-498B-BB3E-5B101D1C35A8}" type="pres">
      <dgm:prSet presAssocID="{38FFB047-8D5D-4D70-9175-BC69A4BF06D0}" presName="parentTextArrow" presStyleLbl="node1" presStyleIdx="2" presStyleCnt="4"/>
      <dgm:spPr/>
      <dgm:t>
        <a:bodyPr/>
        <a:lstStyle/>
        <a:p>
          <a:endParaRPr lang="zh-TW" altLang="en-US"/>
        </a:p>
      </dgm:t>
    </dgm:pt>
    <dgm:pt modelId="{32C968A7-2922-4A4F-A90E-2AED1E3F52ED}" type="pres">
      <dgm:prSet presAssocID="{6E373292-2EE6-4E7B-BE07-1DF5FB333898}" presName="sp" presStyleCnt="0"/>
      <dgm:spPr/>
    </dgm:pt>
    <dgm:pt modelId="{2FA98FC4-2F47-4DF7-B099-FEF1C5F2011B}" type="pres">
      <dgm:prSet presAssocID="{50E71B82-E795-4F52-A83C-E390FDF245B4}" presName="arrowAndChildren" presStyleCnt="0"/>
      <dgm:spPr/>
    </dgm:pt>
    <dgm:pt modelId="{0D491D84-C38D-4081-AA3D-5928C602B4CF}" type="pres">
      <dgm:prSet presAssocID="{50E71B82-E795-4F52-A83C-E390FDF245B4}" presName="parentTextArrow" presStyleLbl="node1" presStyleIdx="3" presStyleCnt="4"/>
      <dgm:spPr/>
      <dgm:t>
        <a:bodyPr/>
        <a:lstStyle/>
        <a:p>
          <a:endParaRPr lang="zh-TW" altLang="en-US"/>
        </a:p>
      </dgm:t>
    </dgm:pt>
  </dgm:ptLst>
  <dgm:cxnLst>
    <dgm:cxn modelId="{0B88E227-BF4F-447F-863D-F81ECB4B9DDE}" srcId="{A09B3FAD-2E27-4F40-B476-232D3461E69D}" destId="{50E71B82-E795-4F52-A83C-E390FDF245B4}" srcOrd="0" destOrd="0" parTransId="{6EA462F1-AA25-4080-A77D-EE4E50950F65}" sibTransId="{6E373292-2EE6-4E7B-BE07-1DF5FB333898}"/>
    <dgm:cxn modelId="{AFCE75A8-8069-4E54-937B-40585F84802C}" type="presOf" srcId="{A09B3FAD-2E27-4F40-B476-232D3461E69D}" destId="{437043CE-B7C1-42EC-AE63-85FC1080A615}" srcOrd="0" destOrd="0" presId="urn:microsoft.com/office/officeart/2005/8/layout/process4"/>
    <dgm:cxn modelId="{BC300FB8-7E73-4E92-935C-DBEA071132E3}" srcId="{A09B3FAD-2E27-4F40-B476-232D3461E69D}" destId="{38FFB047-8D5D-4D70-9175-BC69A4BF06D0}" srcOrd="1" destOrd="0" parTransId="{4A10CEA7-0D9E-40DC-9F65-707AE65BF490}" sibTransId="{A50210CB-6B68-489E-A150-FE26903E6C1F}"/>
    <dgm:cxn modelId="{EF280284-E157-42CD-883F-04479349D868}" type="presOf" srcId="{3406E50E-A4DD-4D4F-8534-849CC1DBD022}" destId="{5D060A72-58A1-4BFC-9D89-8DD8BAE95706}" srcOrd="0" destOrd="0" presId="urn:microsoft.com/office/officeart/2005/8/layout/process4"/>
    <dgm:cxn modelId="{8C89946C-0238-4E6D-8DE9-812F0AC8FF0C}" type="presOf" srcId="{50E71B82-E795-4F52-A83C-E390FDF245B4}" destId="{0D491D84-C38D-4081-AA3D-5928C602B4CF}" srcOrd="0" destOrd="0" presId="urn:microsoft.com/office/officeart/2005/8/layout/process4"/>
    <dgm:cxn modelId="{F368147C-95B2-4AE6-AFE1-9872268728F2}" srcId="{A09B3FAD-2E27-4F40-B476-232D3461E69D}" destId="{3406E50E-A4DD-4D4F-8534-849CC1DBD022}" srcOrd="3" destOrd="0" parTransId="{DCADDD18-5D8A-4955-AA9D-83AF8740E061}" sibTransId="{5DA8B34C-FA89-4512-951F-7D6CF2DECD92}"/>
    <dgm:cxn modelId="{0B60D44C-D344-4116-B04B-AC3D529F85F3}" srcId="{A09B3FAD-2E27-4F40-B476-232D3461E69D}" destId="{A4897C00-BA94-40B5-856F-4D2810153A24}" srcOrd="2" destOrd="0" parTransId="{7B7B1D08-8BCD-487B-8CEF-FD7FFE907ADE}" sibTransId="{8A68BB95-8D57-40F0-B076-B4FE76940C06}"/>
    <dgm:cxn modelId="{06F0EB6D-EED2-49F3-BA73-02BAB4BF6E15}" type="presOf" srcId="{38FFB047-8D5D-4D70-9175-BC69A4BF06D0}" destId="{96DA5FA4-9CD8-498B-BB3E-5B101D1C35A8}" srcOrd="0" destOrd="0" presId="urn:microsoft.com/office/officeart/2005/8/layout/process4"/>
    <dgm:cxn modelId="{A4968F30-B7FE-40A3-A65E-EB64002CE78F}" type="presOf" srcId="{A4897C00-BA94-40B5-856F-4D2810153A24}" destId="{2BDB1809-5035-4101-9690-D7DEA550F70C}" srcOrd="0" destOrd="0" presId="urn:microsoft.com/office/officeart/2005/8/layout/process4"/>
    <dgm:cxn modelId="{9682B3AC-C7D2-4EAD-BCDE-5E9F083399B0}" type="presParOf" srcId="{437043CE-B7C1-42EC-AE63-85FC1080A615}" destId="{56158043-4236-406C-811B-5B8C3CABE53F}" srcOrd="0" destOrd="0" presId="urn:microsoft.com/office/officeart/2005/8/layout/process4"/>
    <dgm:cxn modelId="{807BDCCA-FCA9-4CDE-8482-65BC5C0F6EE6}" type="presParOf" srcId="{56158043-4236-406C-811B-5B8C3CABE53F}" destId="{5D060A72-58A1-4BFC-9D89-8DD8BAE95706}" srcOrd="0" destOrd="0" presId="urn:microsoft.com/office/officeart/2005/8/layout/process4"/>
    <dgm:cxn modelId="{C0D69A82-2E84-45D6-A211-701EED09132F}" type="presParOf" srcId="{437043CE-B7C1-42EC-AE63-85FC1080A615}" destId="{E1496DEB-C958-464D-B8E5-3EEF34103C66}" srcOrd="1" destOrd="0" presId="urn:microsoft.com/office/officeart/2005/8/layout/process4"/>
    <dgm:cxn modelId="{2BC4503B-CDB9-4D14-A464-F84C123485B0}" type="presParOf" srcId="{437043CE-B7C1-42EC-AE63-85FC1080A615}" destId="{7D2D265B-D2A7-4000-932A-719DE0CFE923}" srcOrd="2" destOrd="0" presId="urn:microsoft.com/office/officeart/2005/8/layout/process4"/>
    <dgm:cxn modelId="{E1D2513C-5253-4F03-B46B-150961C51399}" type="presParOf" srcId="{7D2D265B-D2A7-4000-932A-719DE0CFE923}" destId="{2BDB1809-5035-4101-9690-D7DEA550F70C}" srcOrd="0" destOrd="0" presId="urn:microsoft.com/office/officeart/2005/8/layout/process4"/>
    <dgm:cxn modelId="{1869704E-A17C-4C2B-8016-41B15E68B420}" type="presParOf" srcId="{437043CE-B7C1-42EC-AE63-85FC1080A615}" destId="{7C49E210-3232-4F4C-BB96-66DFD8FB083A}" srcOrd="3" destOrd="0" presId="urn:microsoft.com/office/officeart/2005/8/layout/process4"/>
    <dgm:cxn modelId="{A8AA8DDA-3C35-4436-A9ED-50CAC2ED7933}" type="presParOf" srcId="{437043CE-B7C1-42EC-AE63-85FC1080A615}" destId="{CF4FF19C-BE0A-441B-A26D-C5763F996B8E}" srcOrd="4" destOrd="0" presId="urn:microsoft.com/office/officeart/2005/8/layout/process4"/>
    <dgm:cxn modelId="{7021B9E7-E59E-4D71-A43A-952E89FEFCF9}" type="presParOf" srcId="{CF4FF19C-BE0A-441B-A26D-C5763F996B8E}" destId="{96DA5FA4-9CD8-498B-BB3E-5B101D1C35A8}" srcOrd="0" destOrd="0" presId="urn:microsoft.com/office/officeart/2005/8/layout/process4"/>
    <dgm:cxn modelId="{8C8BF3E9-CAAE-427C-8052-BB398471DD27}" type="presParOf" srcId="{437043CE-B7C1-42EC-AE63-85FC1080A615}" destId="{32C968A7-2922-4A4F-A90E-2AED1E3F52ED}" srcOrd="5" destOrd="0" presId="urn:microsoft.com/office/officeart/2005/8/layout/process4"/>
    <dgm:cxn modelId="{213AB92D-5C76-426E-A88C-7E08E5EA5A19}" type="presParOf" srcId="{437043CE-B7C1-42EC-AE63-85FC1080A615}" destId="{2FA98FC4-2F47-4DF7-B099-FEF1C5F2011B}" srcOrd="6" destOrd="0" presId="urn:microsoft.com/office/officeart/2005/8/layout/process4"/>
    <dgm:cxn modelId="{97155E4F-C472-4FD3-8B00-69FA0A439552}" type="presParOf" srcId="{2FA98FC4-2F47-4DF7-B099-FEF1C5F2011B}" destId="{0D491D84-C38D-4081-AA3D-5928C602B4CF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CD6D66A-D8CA-49E0-91B0-C086D17F663E}" type="doc">
      <dgm:prSet loTypeId="urn:microsoft.com/office/officeart/2005/8/layout/cycle2" loCatId="cyc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855A1295-13D3-4809-84A7-13729C329A21}">
      <dgm:prSet phldrT="[文字]"/>
      <dgm:spPr/>
      <dgm:t>
        <a:bodyPr/>
        <a:lstStyle/>
        <a:p>
          <a:r>
            <a:rPr lang="zh-TW" altLang="en-US" dirty="0" smtClean="0"/>
            <a:t>壓力</a:t>
          </a:r>
          <a:endParaRPr lang="zh-TW" altLang="en-US" dirty="0"/>
        </a:p>
      </dgm:t>
    </dgm:pt>
    <dgm:pt modelId="{B70283D9-3F73-45E2-BBF7-79E0280318F0}" type="parTrans" cxnId="{4976DD71-BEEF-4D21-9FEA-759AD8FE2337}">
      <dgm:prSet/>
      <dgm:spPr/>
      <dgm:t>
        <a:bodyPr/>
        <a:lstStyle/>
        <a:p>
          <a:endParaRPr lang="zh-TW" altLang="en-US"/>
        </a:p>
      </dgm:t>
    </dgm:pt>
    <dgm:pt modelId="{9C0E4885-4419-47F6-A41A-284A34E620CD}" type="sibTrans" cxnId="{4976DD71-BEEF-4D21-9FEA-759AD8FE2337}">
      <dgm:prSet/>
      <dgm:spPr/>
      <dgm:t>
        <a:bodyPr/>
        <a:lstStyle/>
        <a:p>
          <a:endParaRPr lang="zh-TW" altLang="en-US"/>
        </a:p>
      </dgm:t>
    </dgm:pt>
    <dgm:pt modelId="{5053E043-207A-462C-9B6C-7FFF6DB98A63}">
      <dgm:prSet phldrT="[文字]" custT="1"/>
      <dgm:spPr/>
      <dgm:t>
        <a:bodyPr/>
        <a:lstStyle/>
        <a:p>
          <a:r>
            <a:rPr lang="zh-TW" altLang="en-US" sz="3600" dirty="0" smtClean="0"/>
            <a:t>執行測試</a:t>
          </a:r>
          <a:endParaRPr lang="zh-TW" altLang="en-US" sz="3600" dirty="0"/>
        </a:p>
      </dgm:t>
    </dgm:pt>
    <dgm:pt modelId="{564CEE4B-F398-4FCC-8A66-8F92898432FA}" type="parTrans" cxnId="{461E2183-C9F8-4099-813C-94040FB66D9F}">
      <dgm:prSet/>
      <dgm:spPr/>
      <dgm:t>
        <a:bodyPr/>
        <a:lstStyle/>
        <a:p>
          <a:endParaRPr lang="zh-TW" altLang="en-US"/>
        </a:p>
      </dgm:t>
    </dgm:pt>
    <dgm:pt modelId="{4266BE57-50EC-4504-8D91-38331FCB5802}" type="sibTrans" cxnId="{461E2183-C9F8-4099-813C-94040FB66D9F}">
      <dgm:prSet/>
      <dgm:spPr/>
      <dgm:t>
        <a:bodyPr/>
        <a:lstStyle/>
        <a:p>
          <a:endParaRPr lang="zh-TW" altLang="en-US"/>
        </a:p>
      </dgm:t>
    </dgm:pt>
    <dgm:pt modelId="{4380DD99-D5FB-4548-A9E9-2B636D542924}" type="pres">
      <dgm:prSet presAssocID="{5CD6D66A-D8CA-49E0-91B0-C086D17F663E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9AE5D68A-869B-4A0D-96C2-3AEF94E8AEF1}" type="pres">
      <dgm:prSet presAssocID="{855A1295-13D3-4809-84A7-13729C329A21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5913FA8-B950-404C-A3D1-553B398C4FDE}" type="pres">
      <dgm:prSet presAssocID="{9C0E4885-4419-47F6-A41A-284A34E620CD}" presName="sibTrans" presStyleLbl="sibTrans2D1" presStyleIdx="0" presStyleCnt="2"/>
      <dgm:spPr/>
      <dgm:t>
        <a:bodyPr/>
        <a:lstStyle/>
        <a:p>
          <a:endParaRPr lang="zh-TW" altLang="en-US"/>
        </a:p>
      </dgm:t>
    </dgm:pt>
    <dgm:pt modelId="{FB40F5BC-9958-4134-8075-114CDB26D4F3}" type="pres">
      <dgm:prSet presAssocID="{9C0E4885-4419-47F6-A41A-284A34E620CD}" presName="connectorText" presStyleLbl="sibTrans2D1" presStyleIdx="0" presStyleCnt="2"/>
      <dgm:spPr/>
      <dgm:t>
        <a:bodyPr/>
        <a:lstStyle/>
        <a:p>
          <a:endParaRPr lang="zh-TW" altLang="en-US"/>
        </a:p>
      </dgm:t>
    </dgm:pt>
    <dgm:pt modelId="{07039FB9-EE78-4EC8-9526-0F0FD6B89E40}" type="pres">
      <dgm:prSet presAssocID="{5053E043-207A-462C-9B6C-7FFF6DB98A63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2AB279D-C995-41C1-BC6E-89AF9DF13FAE}" type="pres">
      <dgm:prSet presAssocID="{4266BE57-50EC-4504-8D91-38331FCB5802}" presName="sibTrans" presStyleLbl="sibTrans2D1" presStyleIdx="1" presStyleCnt="2"/>
      <dgm:spPr/>
      <dgm:t>
        <a:bodyPr/>
        <a:lstStyle/>
        <a:p>
          <a:endParaRPr lang="zh-TW" altLang="en-US"/>
        </a:p>
      </dgm:t>
    </dgm:pt>
    <dgm:pt modelId="{92F6EFFC-C4E5-4071-A21A-13203A56CF5F}" type="pres">
      <dgm:prSet presAssocID="{4266BE57-50EC-4504-8D91-38331FCB5802}" presName="connectorText" presStyleLbl="sibTrans2D1" presStyleIdx="1" presStyleCnt="2"/>
      <dgm:spPr/>
      <dgm:t>
        <a:bodyPr/>
        <a:lstStyle/>
        <a:p>
          <a:endParaRPr lang="zh-TW" altLang="en-US"/>
        </a:p>
      </dgm:t>
    </dgm:pt>
  </dgm:ptLst>
  <dgm:cxnLst>
    <dgm:cxn modelId="{461E2183-C9F8-4099-813C-94040FB66D9F}" srcId="{5CD6D66A-D8CA-49E0-91B0-C086D17F663E}" destId="{5053E043-207A-462C-9B6C-7FFF6DB98A63}" srcOrd="1" destOrd="0" parTransId="{564CEE4B-F398-4FCC-8A66-8F92898432FA}" sibTransId="{4266BE57-50EC-4504-8D91-38331FCB5802}"/>
    <dgm:cxn modelId="{C84A6692-2C1D-4979-B8ED-484CB46B66B1}" type="presOf" srcId="{5CD6D66A-D8CA-49E0-91B0-C086D17F663E}" destId="{4380DD99-D5FB-4548-A9E9-2B636D542924}" srcOrd="0" destOrd="0" presId="urn:microsoft.com/office/officeart/2005/8/layout/cycle2"/>
    <dgm:cxn modelId="{1D8382C6-3978-44E6-BA95-331E55941891}" type="presOf" srcId="{855A1295-13D3-4809-84A7-13729C329A21}" destId="{9AE5D68A-869B-4A0D-96C2-3AEF94E8AEF1}" srcOrd="0" destOrd="0" presId="urn:microsoft.com/office/officeart/2005/8/layout/cycle2"/>
    <dgm:cxn modelId="{BEA3C74F-A2FF-45ED-AEA4-D65675834C29}" type="presOf" srcId="{5053E043-207A-462C-9B6C-7FFF6DB98A63}" destId="{07039FB9-EE78-4EC8-9526-0F0FD6B89E40}" srcOrd="0" destOrd="0" presId="urn:microsoft.com/office/officeart/2005/8/layout/cycle2"/>
    <dgm:cxn modelId="{4697E964-4E52-451B-AD23-EAB78421C294}" type="presOf" srcId="{4266BE57-50EC-4504-8D91-38331FCB5802}" destId="{92AB279D-C995-41C1-BC6E-89AF9DF13FAE}" srcOrd="0" destOrd="0" presId="urn:microsoft.com/office/officeart/2005/8/layout/cycle2"/>
    <dgm:cxn modelId="{88117951-E0E2-44CE-B1CF-0A3ECD3E8AB7}" type="presOf" srcId="{9C0E4885-4419-47F6-A41A-284A34E620CD}" destId="{FB40F5BC-9958-4134-8075-114CDB26D4F3}" srcOrd="1" destOrd="0" presId="urn:microsoft.com/office/officeart/2005/8/layout/cycle2"/>
    <dgm:cxn modelId="{6F2DFA74-CA0E-4B1A-95F9-B6A56126210A}" type="presOf" srcId="{9C0E4885-4419-47F6-A41A-284A34E620CD}" destId="{A5913FA8-B950-404C-A3D1-553B398C4FDE}" srcOrd="0" destOrd="0" presId="urn:microsoft.com/office/officeart/2005/8/layout/cycle2"/>
    <dgm:cxn modelId="{4976DD71-BEEF-4D21-9FEA-759AD8FE2337}" srcId="{5CD6D66A-D8CA-49E0-91B0-C086D17F663E}" destId="{855A1295-13D3-4809-84A7-13729C329A21}" srcOrd="0" destOrd="0" parTransId="{B70283D9-3F73-45E2-BBF7-79E0280318F0}" sibTransId="{9C0E4885-4419-47F6-A41A-284A34E620CD}"/>
    <dgm:cxn modelId="{1EC8B814-6333-41D7-8346-759EDCD78FC5}" type="presOf" srcId="{4266BE57-50EC-4504-8D91-38331FCB5802}" destId="{92F6EFFC-C4E5-4071-A21A-13203A56CF5F}" srcOrd="1" destOrd="0" presId="urn:microsoft.com/office/officeart/2005/8/layout/cycle2"/>
    <dgm:cxn modelId="{ED35CD0B-6460-4E0B-AEFC-D99B132E5B64}" type="presParOf" srcId="{4380DD99-D5FB-4548-A9E9-2B636D542924}" destId="{9AE5D68A-869B-4A0D-96C2-3AEF94E8AEF1}" srcOrd="0" destOrd="0" presId="urn:microsoft.com/office/officeart/2005/8/layout/cycle2"/>
    <dgm:cxn modelId="{8222BE63-C496-46E2-9370-D8EABDF0AB7B}" type="presParOf" srcId="{4380DD99-D5FB-4548-A9E9-2B636D542924}" destId="{A5913FA8-B950-404C-A3D1-553B398C4FDE}" srcOrd="1" destOrd="0" presId="urn:microsoft.com/office/officeart/2005/8/layout/cycle2"/>
    <dgm:cxn modelId="{5F8764A0-478A-4CD7-966D-6325CD0C610C}" type="presParOf" srcId="{A5913FA8-B950-404C-A3D1-553B398C4FDE}" destId="{FB40F5BC-9958-4134-8075-114CDB26D4F3}" srcOrd="0" destOrd="0" presId="urn:microsoft.com/office/officeart/2005/8/layout/cycle2"/>
    <dgm:cxn modelId="{68EAABEC-7CE5-443B-976A-DE2956AF9B83}" type="presParOf" srcId="{4380DD99-D5FB-4548-A9E9-2B636D542924}" destId="{07039FB9-EE78-4EC8-9526-0F0FD6B89E40}" srcOrd="2" destOrd="0" presId="urn:microsoft.com/office/officeart/2005/8/layout/cycle2"/>
    <dgm:cxn modelId="{DD5C2AF9-3FCC-48E2-AE1E-88C4525D90EF}" type="presParOf" srcId="{4380DD99-D5FB-4548-A9E9-2B636D542924}" destId="{92AB279D-C995-41C1-BC6E-89AF9DF13FAE}" srcOrd="3" destOrd="0" presId="urn:microsoft.com/office/officeart/2005/8/layout/cycle2"/>
    <dgm:cxn modelId="{B3203C31-DB2F-47F8-9F37-961261AD3DE7}" type="presParOf" srcId="{92AB279D-C995-41C1-BC6E-89AF9DF13FAE}" destId="{92F6EFFC-C4E5-4071-A21A-13203A56CF5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董事長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4039BD60-4D1C-4001-9FA3-6843415D3773}" type="asst">
      <dgm:prSet phldrT="[文字]"/>
      <dgm:spPr/>
      <dgm:t>
        <a:bodyPr/>
        <a:lstStyle/>
        <a:p>
          <a:r>
            <a:rPr lang="zh-TW" altLang="en-US" dirty="0" smtClean="0"/>
            <a:t>特別不能說的福利</a:t>
          </a:r>
          <a:endParaRPr lang="zh-TW" altLang="en-US" dirty="0"/>
        </a:p>
      </dgm:t>
    </dgm:pt>
    <dgm:pt modelId="{1E10D07D-14B2-4459-9B09-362FCDE33DA6}" type="parTrans" cxnId="{83689C1B-3CC7-44C0-8CBA-81491834FC45}">
      <dgm:prSet/>
      <dgm:spPr/>
      <dgm:t>
        <a:bodyPr/>
        <a:lstStyle/>
        <a:p>
          <a:endParaRPr lang="zh-TW" altLang="en-US"/>
        </a:p>
      </dgm:t>
    </dgm:pt>
    <dgm:pt modelId="{25F67B19-BF4C-44EF-9BDE-1B8A1E4AB34B}" type="sibTrans" cxnId="{83689C1B-3CC7-44C0-8CBA-81491834FC45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3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3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3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3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  <dgm:pt modelId="{2978D358-7278-4B21-ABBE-47FBDA64F4B5}" type="pres">
      <dgm:prSet presAssocID="{1E10D07D-14B2-4459-9B09-362FCDE33DA6}" presName="Name111" presStyleLbl="parChTrans1D2" presStyleIdx="2" presStyleCnt="3"/>
      <dgm:spPr/>
      <dgm:t>
        <a:bodyPr/>
        <a:lstStyle/>
        <a:p>
          <a:endParaRPr lang="zh-TW" altLang="en-US"/>
        </a:p>
      </dgm:t>
    </dgm:pt>
    <dgm:pt modelId="{E0C2067E-6204-4D79-B26A-26495B6D76C0}" type="pres">
      <dgm:prSet presAssocID="{4039BD60-4D1C-4001-9FA3-6843415D3773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DDD29878-037D-497E-BC85-1F207676C863}" type="pres">
      <dgm:prSet presAssocID="{4039BD60-4D1C-4001-9FA3-6843415D3773}" presName="rootComposite3" presStyleCnt="0"/>
      <dgm:spPr/>
      <dgm:t>
        <a:bodyPr/>
        <a:lstStyle/>
        <a:p>
          <a:endParaRPr lang="zh-TW" altLang="en-US"/>
        </a:p>
      </dgm:t>
    </dgm:pt>
    <dgm:pt modelId="{0C735C75-4474-4F92-9EA4-2060C707B140}" type="pres">
      <dgm:prSet presAssocID="{4039BD60-4D1C-4001-9FA3-6843415D3773}" presName="rootText3" presStyleLbl="asst1" presStyleIdx="2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39BA80E-90EB-49E2-B6A7-6732BC202849}" type="pres">
      <dgm:prSet presAssocID="{4039BD60-4D1C-4001-9FA3-6843415D3773}" presName="rootConnector3" presStyleLbl="asst1" presStyleIdx="2" presStyleCnt="3"/>
      <dgm:spPr/>
      <dgm:t>
        <a:bodyPr/>
        <a:lstStyle/>
        <a:p>
          <a:endParaRPr lang="zh-TW" altLang="en-US"/>
        </a:p>
      </dgm:t>
    </dgm:pt>
    <dgm:pt modelId="{C48CAC25-A51B-4A32-AB41-691BF634FF0B}" type="pres">
      <dgm:prSet presAssocID="{4039BD60-4D1C-4001-9FA3-6843415D3773}" presName="hierChild6" presStyleCnt="0"/>
      <dgm:spPr/>
      <dgm:t>
        <a:bodyPr/>
        <a:lstStyle/>
        <a:p>
          <a:endParaRPr lang="zh-TW" altLang="en-US"/>
        </a:p>
      </dgm:t>
    </dgm:pt>
    <dgm:pt modelId="{6646AB28-BAA0-49C1-B067-AF1769295ACA}" type="pres">
      <dgm:prSet presAssocID="{4039BD60-4D1C-4001-9FA3-6843415D3773}" presName="hierChild7" presStyleCnt="0"/>
      <dgm:spPr/>
      <dgm:t>
        <a:bodyPr/>
        <a:lstStyle/>
        <a:p>
          <a:endParaRPr lang="zh-TW" altLang="en-US"/>
        </a:p>
      </dgm:t>
    </dgm:pt>
  </dgm:ptLst>
  <dgm:cxnLst>
    <dgm:cxn modelId="{7F982B1A-1AC2-45C3-9230-BC9B58052BAE}" type="presOf" srcId="{A5D21904-F47E-46DC-ACFF-1C9409B366D6}" destId="{B0E3F2E7-9EC2-46F5-8399-BF5B5FC8A340}" srcOrd="0" destOrd="0" presId="urn:microsoft.com/office/officeart/2005/8/layout/orgChart1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BDEB2C4C-6D55-4B53-BAEF-23C603D2FF2B}" type="presOf" srcId="{4EB01D5A-9304-4AD0-B5F7-F65C92770A7C}" destId="{A247623F-DC16-45A0-8716-CA857858BE6D}" srcOrd="0" destOrd="0" presId="urn:microsoft.com/office/officeart/2005/8/layout/orgChart1"/>
    <dgm:cxn modelId="{3B77F0C4-50A7-45DD-8E92-804F5294D5DC}" type="presOf" srcId="{4039BD60-4D1C-4001-9FA3-6843415D3773}" destId="{0C735C75-4474-4F92-9EA4-2060C707B140}" srcOrd="0" destOrd="0" presId="urn:microsoft.com/office/officeart/2005/8/layout/orgChart1"/>
    <dgm:cxn modelId="{480FC3C5-5FDB-4D51-8FB4-FF717D02CD09}" type="presOf" srcId="{4039BD60-4D1C-4001-9FA3-6843415D3773}" destId="{539BA80E-90EB-49E2-B6A7-6732BC202849}" srcOrd="1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6015A17D-A009-4EAB-832D-2F024BF27B55}" type="presOf" srcId="{637458F3-7B54-4D61-A190-390EB8605E26}" destId="{392F23F1-DF0C-40E8-9AA7-C9B8C806E19A}" srcOrd="1" destOrd="0" presId="urn:microsoft.com/office/officeart/2005/8/layout/orgChart1"/>
    <dgm:cxn modelId="{2F65363E-95BA-4E55-BDE9-8D97D55546BA}" type="presOf" srcId="{8EB428C1-7F4D-4DFB-B8FC-EAC4969F6878}" destId="{E9383AA2-428C-45CF-AD4D-4CE1D73B9846}" srcOrd="0" destOrd="0" presId="urn:microsoft.com/office/officeart/2005/8/layout/orgChart1"/>
    <dgm:cxn modelId="{6B877AF4-0698-4A4E-9986-D1A9F90C8408}" type="presOf" srcId="{9771381D-9F66-48B6-BFFB-615FB920FCE7}" destId="{72ADEA48-135E-41F3-949A-ECDE74CBCE65}" srcOrd="1" destOrd="0" presId="urn:microsoft.com/office/officeart/2005/8/layout/orgChart1"/>
    <dgm:cxn modelId="{83689C1B-3CC7-44C0-8CBA-81491834FC45}" srcId="{9771381D-9F66-48B6-BFFB-615FB920FCE7}" destId="{4039BD60-4D1C-4001-9FA3-6843415D3773}" srcOrd="2" destOrd="0" parTransId="{1E10D07D-14B2-4459-9B09-362FCDE33DA6}" sibTransId="{25F67B19-BF4C-44EF-9BDE-1B8A1E4AB34B}"/>
    <dgm:cxn modelId="{6B02DE77-6975-43B4-AEF6-4BCA5C2CEBB5}" type="presOf" srcId="{9771381D-9F66-48B6-BFFB-615FB920FCE7}" destId="{BB003042-538C-42A2-9500-875466A898BE}" srcOrd="0" destOrd="0" presId="urn:microsoft.com/office/officeart/2005/8/layout/orgChart1"/>
    <dgm:cxn modelId="{BD70ED6C-41E2-43A6-963D-8935B055628A}" type="presOf" srcId="{637458F3-7B54-4D61-A190-390EB8605E26}" destId="{E29BDA0E-BE6E-4740-A60A-87242F395660}" srcOrd="0" destOrd="0" presId="urn:microsoft.com/office/officeart/2005/8/layout/orgChart1"/>
    <dgm:cxn modelId="{423566FC-6787-467E-89E0-9CD41934AFFB}" type="presOf" srcId="{1E10D07D-14B2-4459-9B09-362FCDE33DA6}" destId="{2978D358-7278-4B21-ABBE-47FBDA64F4B5}" srcOrd="0" destOrd="0" presId="urn:microsoft.com/office/officeart/2005/8/layout/orgChart1"/>
    <dgm:cxn modelId="{AB0E2C67-DFF0-4F6A-BA90-AC1751369874}" type="presOf" srcId="{8EB428C1-7F4D-4DFB-B8FC-EAC4969F6878}" destId="{F995AD68-66CC-46B6-94AA-1EE3CE4AB363}" srcOrd="1" destOrd="0" presId="urn:microsoft.com/office/officeart/2005/8/layout/orgChart1"/>
    <dgm:cxn modelId="{04E04F13-3903-4E28-B54B-24101ECC80F2}" type="presOf" srcId="{55AC8EE8-5AEE-4D60-A07F-4088C4E1E1A5}" destId="{CA27C994-0DF3-424E-A79B-2AEE0D9309F7}" srcOrd="0" destOrd="0" presId="urn:microsoft.com/office/officeart/2005/8/layout/orgChart1"/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074760C7-A44B-41CF-8887-EB3C71DE3D13}" type="presParOf" srcId="{CA27C994-0DF3-424E-A79B-2AEE0D9309F7}" destId="{DD0C8858-17BE-4AD1-AC78-C5BDB1EE5A4D}" srcOrd="0" destOrd="0" presId="urn:microsoft.com/office/officeart/2005/8/layout/orgChart1"/>
    <dgm:cxn modelId="{0A2FE534-D310-47B2-96C5-A345C6D5B430}" type="presParOf" srcId="{DD0C8858-17BE-4AD1-AC78-C5BDB1EE5A4D}" destId="{0EA2B228-0B4C-4177-A3A4-5D6C064308BD}" srcOrd="0" destOrd="0" presId="urn:microsoft.com/office/officeart/2005/8/layout/orgChart1"/>
    <dgm:cxn modelId="{4384FDF7-A6BC-4EF5-A849-E89D2E5FB7E3}" type="presParOf" srcId="{0EA2B228-0B4C-4177-A3A4-5D6C064308BD}" destId="{BB003042-538C-42A2-9500-875466A898BE}" srcOrd="0" destOrd="0" presId="urn:microsoft.com/office/officeart/2005/8/layout/orgChart1"/>
    <dgm:cxn modelId="{E88FB396-8BCE-45F1-87C0-2B215BC758A1}" type="presParOf" srcId="{0EA2B228-0B4C-4177-A3A4-5D6C064308BD}" destId="{72ADEA48-135E-41F3-949A-ECDE74CBCE65}" srcOrd="1" destOrd="0" presId="urn:microsoft.com/office/officeart/2005/8/layout/orgChart1"/>
    <dgm:cxn modelId="{FF6FDDEE-EAF9-4092-8DDF-A6BC17D90BC2}" type="presParOf" srcId="{DD0C8858-17BE-4AD1-AC78-C5BDB1EE5A4D}" destId="{E113573E-E418-4C4B-A30E-BE44C9805616}" srcOrd="1" destOrd="0" presId="urn:microsoft.com/office/officeart/2005/8/layout/orgChart1"/>
    <dgm:cxn modelId="{31889DFC-0677-4E09-9491-2DB4263DF0F8}" type="presParOf" srcId="{DD0C8858-17BE-4AD1-AC78-C5BDB1EE5A4D}" destId="{7719728A-4A06-410F-9924-C015ACA56C5C}" srcOrd="2" destOrd="0" presId="urn:microsoft.com/office/officeart/2005/8/layout/orgChart1"/>
    <dgm:cxn modelId="{390B88DB-415C-4330-AA70-FC730A917D45}" type="presParOf" srcId="{7719728A-4A06-410F-9924-C015ACA56C5C}" destId="{B0E3F2E7-9EC2-46F5-8399-BF5B5FC8A340}" srcOrd="0" destOrd="0" presId="urn:microsoft.com/office/officeart/2005/8/layout/orgChart1"/>
    <dgm:cxn modelId="{93898D25-29E5-44B5-92B6-F612A93E2112}" type="presParOf" srcId="{7719728A-4A06-410F-9924-C015ACA56C5C}" destId="{10A6AF13-2A88-413F-923D-07511CD6E635}" srcOrd="1" destOrd="0" presId="urn:microsoft.com/office/officeart/2005/8/layout/orgChart1"/>
    <dgm:cxn modelId="{ECB51429-9D7D-4536-B934-F51D8530188E}" type="presParOf" srcId="{10A6AF13-2A88-413F-923D-07511CD6E635}" destId="{15A14BC5-C86D-4FDD-98C2-FB476474D449}" srcOrd="0" destOrd="0" presId="urn:microsoft.com/office/officeart/2005/8/layout/orgChart1"/>
    <dgm:cxn modelId="{BB803D7D-013B-4AF2-B947-A3028391D562}" type="presParOf" srcId="{15A14BC5-C86D-4FDD-98C2-FB476474D449}" destId="{E9383AA2-428C-45CF-AD4D-4CE1D73B9846}" srcOrd="0" destOrd="0" presId="urn:microsoft.com/office/officeart/2005/8/layout/orgChart1"/>
    <dgm:cxn modelId="{E3C06D93-11EA-4A4F-A258-BD9C2C2E663A}" type="presParOf" srcId="{15A14BC5-C86D-4FDD-98C2-FB476474D449}" destId="{F995AD68-66CC-46B6-94AA-1EE3CE4AB363}" srcOrd="1" destOrd="0" presId="urn:microsoft.com/office/officeart/2005/8/layout/orgChart1"/>
    <dgm:cxn modelId="{0502A977-D3AC-45CF-901A-CE1803095267}" type="presParOf" srcId="{10A6AF13-2A88-413F-923D-07511CD6E635}" destId="{9585B046-8B6F-4D6E-9192-4493BCB0046B}" srcOrd="1" destOrd="0" presId="urn:microsoft.com/office/officeart/2005/8/layout/orgChart1"/>
    <dgm:cxn modelId="{E502CF04-D338-49C4-B80A-907F913C45A3}" type="presParOf" srcId="{10A6AF13-2A88-413F-923D-07511CD6E635}" destId="{DA150CCF-BC6B-4DF9-9311-7C7395868441}" srcOrd="2" destOrd="0" presId="urn:microsoft.com/office/officeart/2005/8/layout/orgChart1"/>
    <dgm:cxn modelId="{8DFA99A9-F1A0-490F-A63B-06C8F41EA4D9}" type="presParOf" srcId="{7719728A-4A06-410F-9924-C015ACA56C5C}" destId="{A247623F-DC16-45A0-8716-CA857858BE6D}" srcOrd="2" destOrd="0" presId="urn:microsoft.com/office/officeart/2005/8/layout/orgChart1"/>
    <dgm:cxn modelId="{B40574F2-672A-44E6-A390-5E00B6BEEF2A}" type="presParOf" srcId="{7719728A-4A06-410F-9924-C015ACA56C5C}" destId="{0C46F9B6-C458-4F8E-8E59-EE41BD7C8EB9}" srcOrd="3" destOrd="0" presId="urn:microsoft.com/office/officeart/2005/8/layout/orgChart1"/>
    <dgm:cxn modelId="{5EE9A34D-60B4-4680-9756-78F142CA9ADD}" type="presParOf" srcId="{0C46F9B6-C458-4F8E-8E59-EE41BD7C8EB9}" destId="{E702B3E3-5378-464A-84EF-3EC4F986DD36}" srcOrd="0" destOrd="0" presId="urn:microsoft.com/office/officeart/2005/8/layout/orgChart1"/>
    <dgm:cxn modelId="{01C337B1-CC17-4A17-BA68-8BD616B9E630}" type="presParOf" srcId="{E702B3E3-5378-464A-84EF-3EC4F986DD36}" destId="{E29BDA0E-BE6E-4740-A60A-87242F395660}" srcOrd="0" destOrd="0" presId="urn:microsoft.com/office/officeart/2005/8/layout/orgChart1"/>
    <dgm:cxn modelId="{66FC7E83-4662-4342-8B94-B311E8E3C2C7}" type="presParOf" srcId="{E702B3E3-5378-464A-84EF-3EC4F986DD36}" destId="{392F23F1-DF0C-40E8-9AA7-C9B8C806E19A}" srcOrd="1" destOrd="0" presId="urn:microsoft.com/office/officeart/2005/8/layout/orgChart1"/>
    <dgm:cxn modelId="{96D17D0B-5F14-4DE8-8834-2059384F6CF6}" type="presParOf" srcId="{0C46F9B6-C458-4F8E-8E59-EE41BD7C8EB9}" destId="{1F7F2CA5-3628-436C-8B4A-1BB7A889CBA9}" srcOrd="1" destOrd="0" presId="urn:microsoft.com/office/officeart/2005/8/layout/orgChart1"/>
    <dgm:cxn modelId="{9327FC5D-C229-436C-8DBC-D5DE85D557BA}" type="presParOf" srcId="{0C46F9B6-C458-4F8E-8E59-EE41BD7C8EB9}" destId="{677FCEA1-5135-4D6C-B844-92FDBC9E6802}" srcOrd="2" destOrd="0" presId="urn:microsoft.com/office/officeart/2005/8/layout/orgChart1"/>
    <dgm:cxn modelId="{6AA6F258-AADE-415C-BC7C-6AC853D1BFF4}" type="presParOf" srcId="{7719728A-4A06-410F-9924-C015ACA56C5C}" destId="{2978D358-7278-4B21-ABBE-47FBDA64F4B5}" srcOrd="4" destOrd="0" presId="urn:microsoft.com/office/officeart/2005/8/layout/orgChart1"/>
    <dgm:cxn modelId="{3C74879E-6459-4953-AAC6-8906D9AE6E30}" type="presParOf" srcId="{7719728A-4A06-410F-9924-C015ACA56C5C}" destId="{E0C2067E-6204-4D79-B26A-26495B6D76C0}" srcOrd="5" destOrd="0" presId="urn:microsoft.com/office/officeart/2005/8/layout/orgChart1"/>
    <dgm:cxn modelId="{D8222753-5CF1-4F0C-B8DB-4D8C6A20A94A}" type="presParOf" srcId="{E0C2067E-6204-4D79-B26A-26495B6D76C0}" destId="{DDD29878-037D-497E-BC85-1F207676C863}" srcOrd="0" destOrd="0" presId="urn:microsoft.com/office/officeart/2005/8/layout/orgChart1"/>
    <dgm:cxn modelId="{503CDB44-C8C1-48E5-BDFF-6A58D0C77362}" type="presParOf" srcId="{DDD29878-037D-497E-BC85-1F207676C863}" destId="{0C735C75-4474-4F92-9EA4-2060C707B140}" srcOrd="0" destOrd="0" presId="urn:microsoft.com/office/officeart/2005/8/layout/orgChart1"/>
    <dgm:cxn modelId="{6F0D032C-C8BB-4DD6-BB81-E5F0C6D721A9}" type="presParOf" srcId="{DDD29878-037D-497E-BC85-1F207676C863}" destId="{539BA80E-90EB-49E2-B6A7-6732BC202849}" srcOrd="1" destOrd="0" presId="urn:microsoft.com/office/officeart/2005/8/layout/orgChart1"/>
    <dgm:cxn modelId="{0DF74CEA-3B26-4B98-BBC3-CCC03DB26946}" type="presParOf" srcId="{E0C2067E-6204-4D79-B26A-26495B6D76C0}" destId="{C48CAC25-A51B-4A32-AB41-691BF634FF0B}" srcOrd="1" destOrd="0" presId="urn:microsoft.com/office/officeart/2005/8/layout/orgChart1"/>
    <dgm:cxn modelId="{587BDFFE-CDE0-47C3-8B84-52DEAE372724}" type="presParOf" srcId="{E0C2067E-6204-4D79-B26A-26495B6D76C0}" destId="{6646AB28-BAA0-49C1-B067-AF1769295AC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副總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4039BD60-4D1C-4001-9FA3-6843415D3773}" type="asst">
      <dgm:prSet phldrT="[文字]"/>
      <dgm:spPr/>
      <dgm:t>
        <a:bodyPr/>
        <a:lstStyle/>
        <a:p>
          <a:r>
            <a:rPr lang="zh-TW" altLang="en-US" dirty="0" smtClean="0"/>
            <a:t>特別不能說的福利</a:t>
          </a:r>
          <a:endParaRPr lang="zh-TW" altLang="en-US" dirty="0"/>
        </a:p>
      </dgm:t>
    </dgm:pt>
    <dgm:pt modelId="{1E10D07D-14B2-4459-9B09-362FCDE33DA6}" type="parTrans" cxnId="{83689C1B-3CC7-44C0-8CBA-81491834FC45}">
      <dgm:prSet/>
      <dgm:spPr/>
      <dgm:t>
        <a:bodyPr/>
        <a:lstStyle/>
        <a:p>
          <a:endParaRPr lang="zh-TW" altLang="en-US"/>
        </a:p>
      </dgm:t>
    </dgm:pt>
    <dgm:pt modelId="{25F67B19-BF4C-44EF-9BDE-1B8A1E4AB34B}" type="sibTrans" cxnId="{83689C1B-3CC7-44C0-8CBA-81491834FC45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3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3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3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3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  <dgm:pt modelId="{2978D358-7278-4B21-ABBE-47FBDA64F4B5}" type="pres">
      <dgm:prSet presAssocID="{1E10D07D-14B2-4459-9B09-362FCDE33DA6}" presName="Name111" presStyleLbl="parChTrans1D2" presStyleIdx="2" presStyleCnt="3"/>
      <dgm:spPr/>
      <dgm:t>
        <a:bodyPr/>
        <a:lstStyle/>
        <a:p>
          <a:endParaRPr lang="zh-TW" altLang="en-US"/>
        </a:p>
      </dgm:t>
    </dgm:pt>
    <dgm:pt modelId="{E0C2067E-6204-4D79-B26A-26495B6D76C0}" type="pres">
      <dgm:prSet presAssocID="{4039BD60-4D1C-4001-9FA3-6843415D3773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DDD29878-037D-497E-BC85-1F207676C863}" type="pres">
      <dgm:prSet presAssocID="{4039BD60-4D1C-4001-9FA3-6843415D3773}" presName="rootComposite3" presStyleCnt="0"/>
      <dgm:spPr/>
      <dgm:t>
        <a:bodyPr/>
        <a:lstStyle/>
        <a:p>
          <a:endParaRPr lang="zh-TW" altLang="en-US"/>
        </a:p>
      </dgm:t>
    </dgm:pt>
    <dgm:pt modelId="{0C735C75-4474-4F92-9EA4-2060C707B140}" type="pres">
      <dgm:prSet presAssocID="{4039BD60-4D1C-4001-9FA3-6843415D3773}" presName="rootText3" presStyleLbl="asst1" presStyleIdx="2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39BA80E-90EB-49E2-B6A7-6732BC202849}" type="pres">
      <dgm:prSet presAssocID="{4039BD60-4D1C-4001-9FA3-6843415D3773}" presName="rootConnector3" presStyleLbl="asst1" presStyleIdx="2" presStyleCnt="3"/>
      <dgm:spPr/>
      <dgm:t>
        <a:bodyPr/>
        <a:lstStyle/>
        <a:p>
          <a:endParaRPr lang="zh-TW" altLang="en-US"/>
        </a:p>
      </dgm:t>
    </dgm:pt>
    <dgm:pt modelId="{C48CAC25-A51B-4A32-AB41-691BF634FF0B}" type="pres">
      <dgm:prSet presAssocID="{4039BD60-4D1C-4001-9FA3-6843415D3773}" presName="hierChild6" presStyleCnt="0"/>
      <dgm:spPr/>
      <dgm:t>
        <a:bodyPr/>
        <a:lstStyle/>
        <a:p>
          <a:endParaRPr lang="zh-TW" altLang="en-US"/>
        </a:p>
      </dgm:t>
    </dgm:pt>
    <dgm:pt modelId="{6646AB28-BAA0-49C1-B067-AF1769295ACA}" type="pres">
      <dgm:prSet presAssocID="{4039BD60-4D1C-4001-9FA3-6843415D3773}" presName="hierChild7" presStyleCnt="0"/>
      <dgm:spPr/>
      <dgm:t>
        <a:bodyPr/>
        <a:lstStyle/>
        <a:p>
          <a:endParaRPr lang="zh-TW" altLang="en-US"/>
        </a:p>
      </dgm:t>
    </dgm:pt>
  </dgm:ptLst>
  <dgm:cxnLst>
    <dgm:cxn modelId="{5738A414-92BE-4D06-ACE1-AC733A64CF9E}" type="presOf" srcId="{4039BD60-4D1C-4001-9FA3-6843415D3773}" destId="{539BA80E-90EB-49E2-B6A7-6732BC202849}" srcOrd="1" destOrd="0" presId="urn:microsoft.com/office/officeart/2005/8/layout/orgChart1"/>
    <dgm:cxn modelId="{6AE9FD65-8256-4CCC-9142-2845E65F5333}" type="presOf" srcId="{9771381D-9F66-48B6-BFFB-615FB920FCE7}" destId="{72ADEA48-135E-41F3-949A-ECDE74CBCE65}" srcOrd="1" destOrd="0" presId="urn:microsoft.com/office/officeart/2005/8/layout/orgChart1"/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83689C1B-3CC7-44C0-8CBA-81491834FC45}" srcId="{9771381D-9F66-48B6-BFFB-615FB920FCE7}" destId="{4039BD60-4D1C-4001-9FA3-6843415D3773}" srcOrd="2" destOrd="0" parTransId="{1E10D07D-14B2-4459-9B09-362FCDE33DA6}" sibTransId="{25F67B19-BF4C-44EF-9BDE-1B8A1E4AB34B}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72BE03EF-94DC-4277-8C1B-F0A3041F7EC0}" type="presOf" srcId="{4EB01D5A-9304-4AD0-B5F7-F65C92770A7C}" destId="{A247623F-DC16-45A0-8716-CA857858BE6D}" srcOrd="0" destOrd="0" presId="urn:microsoft.com/office/officeart/2005/8/layout/orgChart1"/>
    <dgm:cxn modelId="{2C5D254C-E6BF-4DC5-8E33-57811C5932E6}" type="presOf" srcId="{8EB428C1-7F4D-4DFB-B8FC-EAC4969F6878}" destId="{E9383AA2-428C-45CF-AD4D-4CE1D73B9846}" srcOrd="0" destOrd="0" presId="urn:microsoft.com/office/officeart/2005/8/layout/orgChart1"/>
    <dgm:cxn modelId="{94A49296-3F21-46EB-B530-597CFECBD2E5}" type="presOf" srcId="{4039BD60-4D1C-4001-9FA3-6843415D3773}" destId="{0C735C75-4474-4F92-9EA4-2060C707B140}" srcOrd="0" destOrd="0" presId="urn:microsoft.com/office/officeart/2005/8/layout/orgChart1"/>
    <dgm:cxn modelId="{9B1E4FBC-6018-4ED1-A3BB-1791C82D5459}" type="presOf" srcId="{637458F3-7B54-4D61-A190-390EB8605E26}" destId="{392F23F1-DF0C-40E8-9AA7-C9B8C806E19A}" srcOrd="1" destOrd="0" presId="urn:microsoft.com/office/officeart/2005/8/layout/orgChart1"/>
    <dgm:cxn modelId="{631A96B7-90CB-4ACD-A4C1-F2D972798B3D}" type="presOf" srcId="{A5D21904-F47E-46DC-ACFF-1C9409B366D6}" destId="{B0E3F2E7-9EC2-46F5-8399-BF5B5FC8A340}" srcOrd="0" destOrd="0" presId="urn:microsoft.com/office/officeart/2005/8/layout/orgChart1"/>
    <dgm:cxn modelId="{149A8177-E6D3-4BDB-A5E1-4D20E97A613A}" type="presOf" srcId="{1E10D07D-14B2-4459-9B09-362FCDE33DA6}" destId="{2978D358-7278-4B21-ABBE-47FBDA64F4B5}" srcOrd="0" destOrd="0" presId="urn:microsoft.com/office/officeart/2005/8/layout/orgChart1"/>
    <dgm:cxn modelId="{AD39E62D-9411-4FF9-AFB3-B456E1D13D9C}" type="presOf" srcId="{9771381D-9F66-48B6-BFFB-615FB920FCE7}" destId="{BB003042-538C-42A2-9500-875466A898BE}" srcOrd="0" destOrd="0" presId="urn:microsoft.com/office/officeart/2005/8/layout/orgChart1"/>
    <dgm:cxn modelId="{6E66AD83-655B-4B4C-B4BE-240217E2F685}" type="presOf" srcId="{8EB428C1-7F4D-4DFB-B8FC-EAC4969F6878}" destId="{F995AD68-66CC-46B6-94AA-1EE3CE4AB363}" srcOrd="1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C6ADC2EF-60B3-4A4E-B011-4C61E76D0A4D}" type="presOf" srcId="{55AC8EE8-5AEE-4D60-A07F-4088C4E1E1A5}" destId="{CA27C994-0DF3-424E-A79B-2AEE0D9309F7}" srcOrd="0" destOrd="0" presId="urn:microsoft.com/office/officeart/2005/8/layout/orgChart1"/>
    <dgm:cxn modelId="{0223F2EA-3A56-4A0D-A1E9-6974FE4ED0BA}" type="presOf" srcId="{637458F3-7B54-4D61-A190-390EB8605E26}" destId="{E29BDA0E-BE6E-4740-A60A-87242F395660}" srcOrd="0" destOrd="0" presId="urn:microsoft.com/office/officeart/2005/8/layout/orgChart1"/>
    <dgm:cxn modelId="{6C4FF9B6-EEE6-4903-B7A2-71A7FF3EAD7A}" type="presParOf" srcId="{CA27C994-0DF3-424E-A79B-2AEE0D9309F7}" destId="{DD0C8858-17BE-4AD1-AC78-C5BDB1EE5A4D}" srcOrd="0" destOrd="0" presId="urn:microsoft.com/office/officeart/2005/8/layout/orgChart1"/>
    <dgm:cxn modelId="{B4264C26-2927-4AAB-B710-6622333FAA9D}" type="presParOf" srcId="{DD0C8858-17BE-4AD1-AC78-C5BDB1EE5A4D}" destId="{0EA2B228-0B4C-4177-A3A4-5D6C064308BD}" srcOrd="0" destOrd="0" presId="urn:microsoft.com/office/officeart/2005/8/layout/orgChart1"/>
    <dgm:cxn modelId="{4F91073E-8D45-460C-9E07-71B21C352DFB}" type="presParOf" srcId="{0EA2B228-0B4C-4177-A3A4-5D6C064308BD}" destId="{BB003042-538C-42A2-9500-875466A898BE}" srcOrd="0" destOrd="0" presId="urn:microsoft.com/office/officeart/2005/8/layout/orgChart1"/>
    <dgm:cxn modelId="{189E1946-91A9-49BD-8E43-5D8CE51B769F}" type="presParOf" srcId="{0EA2B228-0B4C-4177-A3A4-5D6C064308BD}" destId="{72ADEA48-135E-41F3-949A-ECDE74CBCE65}" srcOrd="1" destOrd="0" presId="urn:microsoft.com/office/officeart/2005/8/layout/orgChart1"/>
    <dgm:cxn modelId="{02387BF4-D3CD-486A-9C04-2A30D321A492}" type="presParOf" srcId="{DD0C8858-17BE-4AD1-AC78-C5BDB1EE5A4D}" destId="{E113573E-E418-4C4B-A30E-BE44C9805616}" srcOrd="1" destOrd="0" presId="urn:microsoft.com/office/officeart/2005/8/layout/orgChart1"/>
    <dgm:cxn modelId="{8AFB1D2E-1EF5-4B10-9843-C01DF67EEF86}" type="presParOf" srcId="{DD0C8858-17BE-4AD1-AC78-C5BDB1EE5A4D}" destId="{7719728A-4A06-410F-9924-C015ACA56C5C}" srcOrd="2" destOrd="0" presId="urn:microsoft.com/office/officeart/2005/8/layout/orgChart1"/>
    <dgm:cxn modelId="{F6ABC497-6721-4AB8-A2FA-FDA143A72510}" type="presParOf" srcId="{7719728A-4A06-410F-9924-C015ACA56C5C}" destId="{B0E3F2E7-9EC2-46F5-8399-BF5B5FC8A340}" srcOrd="0" destOrd="0" presId="urn:microsoft.com/office/officeart/2005/8/layout/orgChart1"/>
    <dgm:cxn modelId="{829BB6B2-9474-458A-8DDF-C36AB638F52F}" type="presParOf" srcId="{7719728A-4A06-410F-9924-C015ACA56C5C}" destId="{10A6AF13-2A88-413F-923D-07511CD6E635}" srcOrd="1" destOrd="0" presId="urn:microsoft.com/office/officeart/2005/8/layout/orgChart1"/>
    <dgm:cxn modelId="{9BBD4B77-FCDC-4DB9-885B-EEEFE99D1147}" type="presParOf" srcId="{10A6AF13-2A88-413F-923D-07511CD6E635}" destId="{15A14BC5-C86D-4FDD-98C2-FB476474D449}" srcOrd="0" destOrd="0" presId="urn:microsoft.com/office/officeart/2005/8/layout/orgChart1"/>
    <dgm:cxn modelId="{BEFE0E9E-2E04-4408-8264-4E72D864F9E3}" type="presParOf" srcId="{15A14BC5-C86D-4FDD-98C2-FB476474D449}" destId="{E9383AA2-428C-45CF-AD4D-4CE1D73B9846}" srcOrd="0" destOrd="0" presId="urn:microsoft.com/office/officeart/2005/8/layout/orgChart1"/>
    <dgm:cxn modelId="{7ADB8E86-59C5-485D-B777-CF121241DAE8}" type="presParOf" srcId="{15A14BC5-C86D-4FDD-98C2-FB476474D449}" destId="{F995AD68-66CC-46B6-94AA-1EE3CE4AB363}" srcOrd="1" destOrd="0" presId="urn:microsoft.com/office/officeart/2005/8/layout/orgChart1"/>
    <dgm:cxn modelId="{E33F3436-9AAE-49C1-BBEB-86BD300F5F98}" type="presParOf" srcId="{10A6AF13-2A88-413F-923D-07511CD6E635}" destId="{9585B046-8B6F-4D6E-9192-4493BCB0046B}" srcOrd="1" destOrd="0" presId="urn:microsoft.com/office/officeart/2005/8/layout/orgChart1"/>
    <dgm:cxn modelId="{BAC59AF2-4523-4929-881A-1AE1BA13E137}" type="presParOf" srcId="{10A6AF13-2A88-413F-923D-07511CD6E635}" destId="{DA150CCF-BC6B-4DF9-9311-7C7395868441}" srcOrd="2" destOrd="0" presId="urn:microsoft.com/office/officeart/2005/8/layout/orgChart1"/>
    <dgm:cxn modelId="{AB73DC2B-F989-433F-9E01-9A984066C9F0}" type="presParOf" srcId="{7719728A-4A06-410F-9924-C015ACA56C5C}" destId="{A247623F-DC16-45A0-8716-CA857858BE6D}" srcOrd="2" destOrd="0" presId="urn:microsoft.com/office/officeart/2005/8/layout/orgChart1"/>
    <dgm:cxn modelId="{FF055C0A-B933-4DCD-BD81-4E0E439DB3DE}" type="presParOf" srcId="{7719728A-4A06-410F-9924-C015ACA56C5C}" destId="{0C46F9B6-C458-4F8E-8E59-EE41BD7C8EB9}" srcOrd="3" destOrd="0" presId="urn:microsoft.com/office/officeart/2005/8/layout/orgChart1"/>
    <dgm:cxn modelId="{54038BE1-6789-4468-B984-401D3BE62EED}" type="presParOf" srcId="{0C46F9B6-C458-4F8E-8E59-EE41BD7C8EB9}" destId="{E702B3E3-5378-464A-84EF-3EC4F986DD36}" srcOrd="0" destOrd="0" presId="urn:microsoft.com/office/officeart/2005/8/layout/orgChart1"/>
    <dgm:cxn modelId="{3AB58439-5F06-486D-BF8C-A59B9968952D}" type="presParOf" srcId="{E702B3E3-5378-464A-84EF-3EC4F986DD36}" destId="{E29BDA0E-BE6E-4740-A60A-87242F395660}" srcOrd="0" destOrd="0" presId="urn:microsoft.com/office/officeart/2005/8/layout/orgChart1"/>
    <dgm:cxn modelId="{A1A0991E-28CC-4333-84E6-490A6E31A6A9}" type="presParOf" srcId="{E702B3E3-5378-464A-84EF-3EC4F986DD36}" destId="{392F23F1-DF0C-40E8-9AA7-C9B8C806E19A}" srcOrd="1" destOrd="0" presId="urn:microsoft.com/office/officeart/2005/8/layout/orgChart1"/>
    <dgm:cxn modelId="{592EB47A-AF07-498A-BE29-2B5E975EB8CF}" type="presParOf" srcId="{0C46F9B6-C458-4F8E-8E59-EE41BD7C8EB9}" destId="{1F7F2CA5-3628-436C-8B4A-1BB7A889CBA9}" srcOrd="1" destOrd="0" presId="urn:microsoft.com/office/officeart/2005/8/layout/orgChart1"/>
    <dgm:cxn modelId="{DC1D8736-32BB-4BB2-AE5D-0AAF83E144AC}" type="presParOf" srcId="{0C46F9B6-C458-4F8E-8E59-EE41BD7C8EB9}" destId="{677FCEA1-5135-4D6C-B844-92FDBC9E6802}" srcOrd="2" destOrd="0" presId="urn:microsoft.com/office/officeart/2005/8/layout/orgChart1"/>
    <dgm:cxn modelId="{F830841A-512E-4EC5-8BAE-1E1FA1E26261}" type="presParOf" srcId="{7719728A-4A06-410F-9924-C015ACA56C5C}" destId="{2978D358-7278-4B21-ABBE-47FBDA64F4B5}" srcOrd="4" destOrd="0" presId="urn:microsoft.com/office/officeart/2005/8/layout/orgChart1"/>
    <dgm:cxn modelId="{87D8B239-EA7E-4147-AAF0-493CBD34A9F7}" type="presParOf" srcId="{7719728A-4A06-410F-9924-C015ACA56C5C}" destId="{E0C2067E-6204-4D79-B26A-26495B6D76C0}" srcOrd="5" destOrd="0" presId="urn:microsoft.com/office/officeart/2005/8/layout/orgChart1"/>
    <dgm:cxn modelId="{17600EE5-B837-4653-B199-3DC65E794CBA}" type="presParOf" srcId="{E0C2067E-6204-4D79-B26A-26495B6D76C0}" destId="{DDD29878-037D-497E-BC85-1F207676C863}" srcOrd="0" destOrd="0" presId="urn:microsoft.com/office/officeart/2005/8/layout/orgChart1"/>
    <dgm:cxn modelId="{7BA6AAFB-A13D-4E26-A530-EB85F4188B45}" type="presParOf" srcId="{DDD29878-037D-497E-BC85-1F207676C863}" destId="{0C735C75-4474-4F92-9EA4-2060C707B140}" srcOrd="0" destOrd="0" presId="urn:microsoft.com/office/officeart/2005/8/layout/orgChart1"/>
    <dgm:cxn modelId="{435F9BB4-3B13-46BD-8299-91503AEA6D2F}" type="presParOf" srcId="{DDD29878-037D-497E-BC85-1F207676C863}" destId="{539BA80E-90EB-49E2-B6A7-6732BC202849}" srcOrd="1" destOrd="0" presId="urn:microsoft.com/office/officeart/2005/8/layout/orgChart1"/>
    <dgm:cxn modelId="{425E59A3-5433-4090-A5C9-B617B2D49CCA}" type="presParOf" srcId="{E0C2067E-6204-4D79-B26A-26495B6D76C0}" destId="{C48CAC25-A51B-4A32-AB41-691BF634FF0B}" srcOrd="1" destOrd="0" presId="urn:microsoft.com/office/officeart/2005/8/layout/orgChart1"/>
    <dgm:cxn modelId="{EDD11593-02E4-4453-B6CA-3ECE308181F8}" type="presParOf" srcId="{E0C2067E-6204-4D79-B26A-26495B6D76C0}" destId="{6646AB28-BAA0-49C1-B067-AF1769295AC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經理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2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2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2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2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</dgm:ptLst>
  <dgm:cxnLst>
    <dgm:cxn modelId="{BF7796FE-12A2-4441-9258-3C93F7A144FF}" type="presOf" srcId="{55AC8EE8-5AEE-4D60-A07F-4088C4E1E1A5}" destId="{CA27C994-0DF3-424E-A79B-2AEE0D9309F7}" srcOrd="0" destOrd="0" presId="urn:microsoft.com/office/officeart/2005/8/layout/orgChart1"/>
    <dgm:cxn modelId="{DF090C56-E00C-4C79-823E-9C2FDD5C5530}" type="presOf" srcId="{9771381D-9F66-48B6-BFFB-615FB920FCE7}" destId="{72ADEA48-135E-41F3-949A-ECDE74CBCE65}" srcOrd="1" destOrd="0" presId="urn:microsoft.com/office/officeart/2005/8/layout/orgChart1"/>
    <dgm:cxn modelId="{6B67BAD9-F570-4E51-A152-BE4C1E4401B5}" type="presOf" srcId="{637458F3-7B54-4D61-A190-390EB8605E26}" destId="{E29BDA0E-BE6E-4740-A60A-87242F395660}" srcOrd="0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3363D76D-C69A-47AA-B5CE-D18C33045F2D}" type="presOf" srcId="{637458F3-7B54-4D61-A190-390EB8605E26}" destId="{392F23F1-DF0C-40E8-9AA7-C9B8C806E19A}" srcOrd="1" destOrd="0" presId="urn:microsoft.com/office/officeart/2005/8/layout/orgChart1"/>
    <dgm:cxn modelId="{A2865AA6-4491-405A-A661-2F8A197F9A7A}" type="presOf" srcId="{A5D21904-F47E-46DC-ACFF-1C9409B366D6}" destId="{B0E3F2E7-9EC2-46F5-8399-BF5B5FC8A340}" srcOrd="0" destOrd="0" presId="urn:microsoft.com/office/officeart/2005/8/layout/orgChart1"/>
    <dgm:cxn modelId="{9AC20BAA-690D-4859-9085-0A6ADBEBAD5D}" type="presOf" srcId="{8EB428C1-7F4D-4DFB-B8FC-EAC4969F6878}" destId="{E9383AA2-428C-45CF-AD4D-4CE1D73B9846}" srcOrd="0" destOrd="0" presId="urn:microsoft.com/office/officeart/2005/8/layout/orgChart1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1A14A2AD-9418-4E87-A5A2-A0971BF2634E}" type="presOf" srcId="{4EB01D5A-9304-4AD0-B5F7-F65C92770A7C}" destId="{A247623F-DC16-45A0-8716-CA857858BE6D}" srcOrd="0" destOrd="0" presId="urn:microsoft.com/office/officeart/2005/8/layout/orgChart1"/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D9804F18-69CF-4BB0-A2CB-EC12401EDE7C}" type="presOf" srcId="{8EB428C1-7F4D-4DFB-B8FC-EAC4969F6878}" destId="{F995AD68-66CC-46B6-94AA-1EE3CE4AB363}" srcOrd="1" destOrd="0" presId="urn:microsoft.com/office/officeart/2005/8/layout/orgChart1"/>
    <dgm:cxn modelId="{B1AE7231-1320-4BB7-8C36-1E50012D35F1}" type="presOf" srcId="{9771381D-9F66-48B6-BFFB-615FB920FCE7}" destId="{BB003042-538C-42A2-9500-875466A898BE}" srcOrd="0" destOrd="0" presId="urn:microsoft.com/office/officeart/2005/8/layout/orgChart1"/>
    <dgm:cxn modelId="{D9FDAFBB-F253-4676-AAC4-1A3BC7DC729D}" type="presParOf" srcId="{CA27C994-0DF3-424E-A79B-2AEE0D9309F7}" destId="{DD0C8858-17BE-4AD1-AC78-C5BDB1EE5A4D}" srcOrd="0" destOrd="0" presId="urn:microsoft.com/office/officeart/2005/8/layout/orgChart1"/>
    <dgm:cxn modelId="{F294BAA0-365B-4B30-8BCC-A0DAF9AFE83D}" type="presParOf" srcId="{DD0C8858-17BE-4AD1-AC78-C5BDB1EE5A4D}" destId="{0EA2B228-0B4C-4177-A3A4-5D6C064308BD}" srcOrd="0" destOrd="0" presId="urn:microsoft.com/office/officeart/2005/8/layout/orgChart1"/>
    <dgm:cxn modelId="{19BD2DA5-F118-47B3-9769-82429EC2D959}" type="presParOf" srcId="{0EA2B228-0B4C-4177-A3A4-5D6C064308BD}" destId="{BB003042-538C-42A2-9500-875466A898BE}" srcOrd="0" destOrd="0" presId="urn:microsoft.com/office/officeart/2005/8/layout/orgChart1"/>
    <dgm:cxn modelId="{C3C8FC0A-C952-436F-BDB1-EEEAB168BAC7}" type="presParOf" srcId="{0EA2B228-0B4C-4177-A3A4-5D6C064308BD}" destId="{72ADEA48-135E-41F3-949A-ECDE74CBCE65}" srcOrd="1" destOrd="0" presId="urn:microsoft.com/office/officeart/2005/8/layout/orgChart1"/>
    <dgm:cxn modelId="{7B981C58-1970-4827-92BC-4E827C50D81C}" type="presParOf" srcId="{DD0C8858-17BE-4AD1-AC78-C5BDB1EE5A4D}" destId="{E113573E-E418-4C4B-A30E-BE44C9805616}" srcOrd="1" destOrd="0" presId="urn:microsoft.com/office/officeart/2005/8/layout/orgChart1"/>
    <dgm:cxn modelId="{1533AF63-E1D9-428D-AF79-703517D8E15B}" type="presParOf" srcId="{DD0C8858-17BE-4AD1-AC78-C5BDB1EE5A4D}" destId="{7719728A-4A06-410F-9924-C015ACA56C5C}" srcOrd="2" destOrd="0" presId="urn:microsoft.com/office/officeart/2005/8/layout/orgChart1"/>
    <dgm:cxn modelId="{5CF40993-1D9C-4713-A4C9-CA2DB118F1CD}" type="presParOf" srcId="{7719728A-4A06-410F-9924-C015ACA56C5C}" destId="{B0E3F2E7-9EC2-46F5-8399-BF5B5FC8A340}" srcOrd="0" destOrd="0" presId="urn:microsoft.com/office/officeart/2005/8/layout/orgChart1"/>
    <dgm:cxn modelId="{37CCEF34-07D2-41FC-BD0B-BA5EA2A03DA6}" type="presParOf" srcId="{7719728A-4A06-410F-9924-C015ACA56C5C}" destId="{10A6AF13-2A88-413F-923D-07511CD6E635}" srcOrd="1" destOrd="0" presId="urn:microsoft.com/office/officeart/2005/8/layout/orgChart1"/>
    <dgm:cxn modelId="{E4086016-6317-4A4F-8EDC-4C300AB27F53}" type="presParOf" srcId="{10A6AF13-2A88-413F-923D-07511CD6E635}" destId="{15A14BC5-C86D-4FDD-98C2-FB476474D449}" srcOrd="0" destOrd="0" presId="urn:microsoft.com/office/officeart/2005/8/layout/orgChart1"/>
    <dgm:cxn modelId="{A89B2330-7EB7-4A69-87C0-3D189253F00E}" type="presParOf" srcId="{15A14BC5-C86D-4FDD-98C2-FB476474D449}" destId="{E9383AA2-428C-45CF-AD4D-4CE1D73B9846}" srcOrd="0" destOrd="0" presId="urn:microsoft.com/office/officeart/2005/8/layout/orgChart1"/>
    <dgm:cxn modelId="{9F345EEC-FA99-4632-AEF0-00E1F5493FA2}" type="presParOf" srcId="{15A14BC5-C86D-4FDD-98C2-FB476474D449}" destId="{F995AD68-66CC-46B6-94AA-1EE3CE4AB363}" srcOrd="1" destOrd="0" presId="urn:microsoft.com/office/officeart/2005/8/layout/orgChart1"/>
    <dgm:cxn modelId="{30E0D7BF-D23A-421F-ADAB-6DB8D823262D}" type="presParOf" srcId="{10A6AF13-2A88-413F-923D-07511CD6E635}" destId="{9585B046-8B6F-4D6E-9192-4493BCB0046B}" srcOrd="1" destOrd="0" presId="urn:microsoft.com/office/officeart/2005/8/layout/orgChart1"/>
    <dgm:cxn modelId="{447ECE26-D8D5-4670-8436-BD3DE600D5EF}" type="presParOf" srcId="{10A6AF13-2A88-413F-923D-07511CD6E635}" destId="{DA150CCF-BC6B-4DF9-9311-7C7395868441}" srcOrd="2" destOrd="0" presId="urn:microsoft.com/office/officeart/2005/8/layout/orgChart1"/>
    <dgm:cxn modelId="{E77A34F5-E374-44E0-B88D-EF8B808F5F0A}" type="presParOf" srcId="{7719728A-4A06-410F-9924-C015ACA56C5C}" destId="{A247623F-DC16-45A0-8716-CA857858BE6D}" srcOrd="2" destOrd="0" presId="urn:microsoft.com/office/officeart/2005/8/layout/orgChart1"/>
    <dgm:cxn modelId="{DF4F478A-F1AB-4A3B-BF0E-B5ED13B84253}" type="presParOf" srcId="{7719728A-4A06-410F-9924-C015ACA56C5C}" destId="{0C46F9B6-C458-4F8E-8E59-EE41BD7C8EB9}" srcOrd="3" destOrd="0" presId="urn:microsoft.com/office/officeart/2005/8/layout/orgChart1"/>
    <dgm:cxn modelId="{7F828304-ADDE-4610-A157-4ACD65500252}" type="presParOf" srcId="{0C46F9B6-C458-4F8E-8E59-EE41BD7C8EB9}" destId="{E702B3E3-5378-464A-84EF-3EC4F986DD36}" srcOrd="0" destOrd="0" presId="urn:microsoft.com/office/officeart/2005/8/layout/orgChart1"/>
    <dgm:cxn modelId="{550D4FF0-B313-4C6F-A726-8B1FA2AE28DB}" type="presParOf" srcId="{E702B3E3-5378-464A-84EF-3EC4F986DD36}" destId="{E29BDA0E-BE6E-4740-A60A-87242F395660}" srcOrd="0" destOrd="0" presId="urn:microsoft.com/office/officeart/2005/8/layout/orgChart1"/>
    <dgm:cxn modelId="{EA5B6080-CD33-4F69-B8D6-AB1E137F63A8}" type="presParOf" srcId="{E702B3E3-5378-464A-84EF-3EC4F986DD36}" destId="{392F23F1-DF0C-40E8-9AA7-C9B8C806E19A}" srcOrd="1" destOrd="0" presId="urn:microsoft.com/office/officeart/2005/8/layout/orgChart1"/>
    <dgm:cxn modelId="{3A14E19F-DAA5-4324-9E33-81BA1AA583E4}" type="presParOf" srcId="{0C46F9B6-C458-4F8E-8E59-EE41BD7C8EB9}" destId="{1F7F2CA5-3628-436C-8B4A-1BB7A889CBA9}" srcOrd="1" destOrd="0" presId="urn:microsoft.com/office/officeart/2005/8/layout/orgChart1"/>
    <dgm:cxn modelId="{04127829-BC44-4E07-9A1E-C23EC5428EE0}" type="presParOf" srcId="{0C46F9B6-C458-4F8E-8E59-EE41BD7C8EB9}" destId="{677FCEA1-5135-4D6C-B844-92FDBC9E680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工程師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2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2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2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2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</dgm:ptLst>
  <dgm:cxnLst>
    <dgm:cxn modelId="{E9246CA9-4485-495A-AE8C-032A33C664A5}" type="presOf" srcId="{637458F3-7B54-4D61-A190-390EB8605E26}" destId="{E29BDA0E-BE6E-4740-A60A-87242F395660}" srcOrd="0" destOrd="0" presId="urn:microsoft.com/office/officeart/2005/8/layout/orgChart1"/>
    <dgm:cxn modelId="{7304094C-24F2-4C2D-BA30-2A833295267D}" type="presOf" srcId="{A5D21904-F47E-46DC-ACFF-1C9409B366D6}" destId="{B0E3F2E7-9EC2-46F5-8399-BF5B5FC8A340}" srcOrd="0" destOrd="0" presId="urn:microsoft.com/office/officeart/2005/8/layout/orgChart1"/>
    <dgm:cxn modelId="{0259C223-CCC4-4042-93AE-9CCCABD1D89F}" type="presOf" srcId="{9771381D-9F66-48B6-BFFB-615FB920FCE7}" destId="{72ADEA48-135E-41F3-949A-ECDE74CBCE65}" srcOrd="1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5DABC731-D30B-4C88-A865-8112A758162C}" type="presOf" srcId="{8EB428C1-7F4D-4DFB-B8FC-EAC4969F6878}" destId="{F995AD68-66CC-46B6-94AA-1EE3CE4AB363}" srcOrd="1" destOrd="0" presId="urn:microsoft.com/office/officeart/2005/8/layout/orgChart1"/>
    <dgm:cxn modelId="{A5D09305-5A04-4A30-848C-68141C6B3F85}" type="presOf" srcId="{9771381D-9F66-48B6-BFFB-615FB920FCE7}" destId="{BB003042-538C-42A2-9500-875466A898BE}" srcOrd="0" destOrd="0" presId="urn:microsoft.com/office/officeart/2005/8/layout/orgChart1"/>
    <dgm:cxn modelId="{008F7DAC-9FF8-4DD7-B0E2-EBAF6AC1A5B0}" type="presOf" srcId="{55AC8EE8-5AEE-4D60-A07F-4088C4E1E1A5}" destId="{CA27C994-0DF3-424E-A79B-2AEE0D9309F7}" srcOrd="0" destOrd="0" presId="urn:microsoft.com/office/officeart/2005/8/layout/orgChart1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7DFBE8A0-6C5A-448F-B6F1-1600809C15C9}" type="presOf" srcId="{4EB01D5A-9304-4AD0-B5F7-F65C92770A7C}" destId="{A247623F-DC16-45A0-8716-CA857858BE6D}" srcOrd="0" destOrd="0" presId="urn:microsoft.com/office/officeart/2005/8/layout/orgChart1"/>
    <dgm:cxn modelId="{E92A1D1A-3FFA-44D2-808D-866F07E2FE3B}" type="presOf" srcId="{637458F3-7B54-4D61-A190-390EB8605E26}" destId="{392F23F1-DF0C-40E8-9AA7-C9B8C806E19A}" srcOrd="1" destOrd="0" presId="urn:microsoft.com/office/officeart/2005/8/layout/orgChart1"/>
    <dgm:cxn modelId="{9EF2D162-A49E-4509-8A82-E50DD89E31ED}" type="presOf" srcId="{8EB428C1-7F4D-4DFB-B8FC-EAC4969F6878}" destId="{E9383AA2-428C-45CF-AD4D-4CE1D73B9846}" srcOrd="0" destOrd="0" presId="urn:microsoft.com/office/officeart/2005/8/layout/orgChart1"/>
    <dgm:cxn modelId="{C6C7AB09-CFAB-46C6-8A25-E5A8F9749211}" type="presParOf" srcId="{CA27C994-0DF3-424E-A79B-2AEE0D9309F7}" destId="{DD0C8858-17BE-4AD1-AC78-C5BDB1EE5A4D}" srcOrd="0" destOrd="0" presId="urn:microsoft.com/office/officeart/2005/8/layout/orgChart1"/>
    <dgm:cxn modelId="{6D7E6719-C115-4062-803F-17AE1DAEDF99}" type="presParOf" srcId="{DD0C8858-17BE-4AD1-AC78-C5BDB1EE5A4D}" destId="{0EA2B228-0B4C-4177-A3A4-5D6C064308BD}" srcOrd="0" destOrd="0" presId="urn:microsoft.com/office/officeart/2005/8/layout/orgChart1"/>
    <dgm:cxn modelId="{276678E0-E3AE-411C-9B1E-CCCEA75573E5}" type="presParOf" srcId="{0EA2B228-0B4C-4177-A3A4-5D6C064308BD}" destId="{BB003042-538C-42A2-9500-875466A898BE}" srcOrd="0" destOrd="0" presId="urn:microsoft.com/office/officeart/2005/8/layout/orgChart1"/>
    <dgm:cxn modelId="{229D54C4-5A9E-440D-9CFB-F46846630C35}" type="presParOf" srcId="{0EA2B228-0B4C-4177-A3A4-5D6C064308BD}" destId="{72ADEA48-135E-41F3-949A-ECDE74CBCE65}" srcOrd="1" destOrd="0" presId="urn:microsoft.com/office/officeart/2005/8/layout/orgChart1"/>
    <dgm:cxn modelId="{487F7C77-892D-43A3-B007-DB5EA5A0EAAF}" type="presParOf" srcId="{DD0C8858-17BE-4AD1-AC78-C5BDB1EE5A4D}" destId="{E113573E-E418-4C4B-A30E-BE44C9805616}" srcOrd="1" destOrd="0" presId="urn:microsoft.com/office/officeart/2005/8/layout/orgChart1"/>
    <dgm:cxn modelId="{7C809F23-D0DA-4B1A-B3D6-1795465CB30C}" type="presParOf" srcId="{DD0C8858-17BE-4AD1-AC78-C5BDB1EE5A4D}" destId="{7719728A-4A06-410F-9924-C015ACA56C5C}" srcOrd="2" destOrd="0" presId="urn:microsoft.com/office/officeart/2005/8/layout/orgChart1"/>
    <dgm:cxn modelId="{0664AFC6-551F-4265-93A8-B0E6AABC0525}" type="presParOf" srcId="{7719728A-4A06-410F-9924-C015ACA56C5C}" destId="{B0E3F2E7-9EC2-46F5-8399-BF5B5FC8A340}" srcOrd="0" destOrd="0" presId="urn:microsoft.com/office/officeart/2005/8/layout/orgChart1"/>
    <dgm:cxn modelId="{E058C2E9-7991-43B9-AE00-7D1AA663F40A}" type="presParOf" srcId="{7719728A-4A06-410F-9924-C015ACA56C5C}" destId="{10A6AF13-2A88-413F-923D-07511CD6E635}" srcOrd="1" destOrd="0" presId="urn:microsoft.com/office/officeart/2005/8/layout/orgChart1"/>
    <dgm:cxn modelId="{17A75C73-4CD2-47E9-8640-B28E935B0C4D}" type="presParOf" srcId="{10A6AF13-2A88-413F-923D-07511CD6E635}" destId="{15A14BC5-C86D-4FDD-98C2-FB476474D449}" srcOrd="0" destOrd="0" presId="urn:microsoft.com/office/officeart/2005/8/layout/orgChart1"/>
    <dgm:cxn modelId="{9A09EE49-EAB9-43DE-A689-F0AD267A5C76}" type="presParOf" srcId="{15A14BC5-C86D-4FDD-98C2-FB476474D449}" destId="{E9383AA2-428C-45CF-AD4D-4CE1D73B9846}" srcOrd="0" destOrd="0" presId="urn:microsoft.com/office/officeart/2005/8/layout/orgChart1"/>
    <dgm:cxn modelId="{9F013DC8-0564-4CE5-A83D-788917E18991}" type="presParOf" srcId="{15A14BC5-C86D-4FDD-98C2-FB476474D449}" destId="{F995AD68-66CC-46B6-94AA-1EE3CE4AB363}" srcOrd="1" destOrd="0" presId="urn:microsoft.com/office/officeart/2005/8/layout/orgChart1"/>
    <dgm:cxn modelId="{BF5F4A53-3B48-4223-A611-252542E15378}" type="presParOf" srcId="{10A6AF13-2A88-413F-923D-07511CD6E635}" destId="{9585B046-8B6F-4D6E-9192-4493BCB0046B}" srcOrd="1" destOrd="0" presId="urn:microsoft.com/office/officeart/2005/8/layout/orgChart1"/>
    <dgm:cxn modelId="{94607C89-7AF7-429E-BB85-0425044B6906}" type="presParOf" srcId="{10A6AF13-2A88-413F-923D-07511CD6E635}" destId="{DA150CCF-BC6B-4DF9-9311-7C7395868441}" srcOrd="2" destOrd="0" presId="urn:microsoft.com/office/officeart/2005/8/layout/orgChart1"/>
    <dgm:cxn modelId="{EB43E2C3-F1EF-4A07-B931-913E75FE8741}" type="presParOf" srcId="{7719728A-4A06-410F-9924-C015ACA56C5C}" destId="{A247623F-DC16-45A0-8716-CA857858BE6D}" srcOrd="2" destOrd="0" presId="urn:microsoft.com/office/officeart/2005/8/layout/orgChart1"/>
    <dgm:cxn modelId="{D160096E-B0CC-433E-AC94-9DE1BE622F4E}" type="presParOf" srcId="{7719728A-4A06-410F-9924-C015ACA56C5C}" destId="{0C46F9B6-C458-4F8E-8E59-EE41BD7C8EB9}" srcOrd="3" destOrd="0" presId="urn:microsoft.com/office/officeart/2005/8/layout/orgChart1"/>
    <dgm:cxn modelId="{5FA1817B-1F53-4B44-8BFF-23F51060F7A4}" type="presParOf" srcId="{0C46F9B6-C458-4F8E-8E59-EE41BD7C8EB9}" destId="{E702B3E3-5378-464A-84EF-3EC4F986DD36}" srcOrd="0" destOrd="0" presId="urn:microsoft.com/office/officeart/2005/8/layout/orgChart1"/>
    <dgm:cxn modelId="{4D7640BC-53FA-4715-AE93-4A7C486D3086}" type="presParOf" srcId="{E702B3E3-5378-464A-84EF-3EC4F986DD36}" destId="{E29BDA0E-BE6E-4740-A60A-87242F395660}" srcOrd="0" destOrd="0" presId="urn:microsoft.com/office/officeart/2005/8/layout/orgChart1"/>
    <dgm:cxn modelId="{1EB87A56-376A-49B0-92F8-255D623FB575}" type="presParOf" srcId="{E702B3E3-5378-464A-84EF-3EC4F986DD36}" destId="{392F23F1-DF0C-40E8-9AA7-C9B8C806E19A}" srcOrd="1" destOrd="0" presId="urn:microsoft.com/office/officeart/2005/8/layout/orgChart1"/>
    <dgm:cxn modelId="{53A83663-A06B-422D-B986-707B93468248}" type="presParOf" srcId="{0C46F9B6-C458-4F8E-8E59-EE41BD7C8EB9}" destId="{1F7F2CA5-3628-436C-8B4A-1BB7A889CBA9}" srcOrd="1" destOrd="0" presId="urn:microsoft.com/office/officeart/2005/8/layout/orgChart1"/>
    <dgm:cxn modelId="{04FAD522-E008-4A62-97D1-94C3DB777357}" type="presParOf" srcId="{0C46F9B6-C458-4F8E-8E59-EE41BD7C8EB9}" destId="{677FCEA1-5135-4D6C-B844-92FDBC9E680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5AC8EE8-5AEE-4D60-A07F-4088C4E1E1A5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9771381D-9F66-48B6-BFFB-615FB920FCE7}">
      <dgm:prSet phldrT="[文字]"/>
      <dgm:spPr/>
      <dgm:t>
        <a:bodyPr/>
        <a:lstStyle/>
        <a:p>
          <a:r>
            <a:rPr lang="zh-TW" altLang="en-US" dirty="0" smtClean="0"/>
            <a:t>董事長</a:t>
          </a:r>
          <a:endParaRPr lang="zh-TW" altLang="en-US" dirty="0"/>
        </a:p>
      </dgm:t>
    </dgm:pt>
    <dgm:pt modelId="{E1CD1F88-16BB-4A04-9F6A-BBCD4BCAFD6C}" type="par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478E8FD6-3FAF-46F3-9CD0-9A560B163893}" type="sibTrans" cxnId="{25B3632A-7EFC-4A21-B377-3A64D1013455}">
      <dgm:prSet/>
      <dgm:spPr/>
      <dgm:t>
        <a:bodyPr/>
        <a:lstStyle/>
        <a:p>
          <a:endParaRPr lang="zh-TW" altLang="en-US"/>
        </a:p>
      </dgm:t>
    </dgm:pt>
    <dgm:pt modelId="{8EB428C1-7F4D-4DFB-B8FC-EAC4969F6878}" type="asst">
      <dgm:prSet phldrT="[文字]"/>
      <dgm:spPr/>
      <dgm:t>
        <a:bodyPr/>
        <a:lstStyle/>
        <a:p>
          <a:r>
            <a:rPr lang="zh-TW" altLang="en-US" dirty="0" smtClean="0"/>
            <a:t>底薪</a:t>
          </a:r>
          <a:endParaRPr lang="zh-TW" altLang="en-US" dirty="0"/>
        </a:p>
      </dgm:t>
    </dgm:pt>
    <dgm:pt modelId="{A5D21904-F47E-46DC-ACFF-1C9409B366D6}" type="par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9460CD0C-6F4E-4C59-BA62-6FDE89EECB91}" type="sibTrans" cxnId="{33518A65-8334-4404-8AFE-C2CD1C4A535A}">
      <dgm:prSet/>
      <dgm:spPr/>
      <dgm:t>
        <a:bodyPr/>
        <a:lstStyle/>
        <a:p>
          <a:endParaRPr lang="zh-TW" altLang="en-US"/>
        </a:p>
      </dgm:t>
    </dgm:pt>
    <dgm:pt modelId="{637458F3-7B54-4D61-A190-390EB8605E26}" type="asst">
      <dgm:prSet phldrT="[文字]"/>
      <dgm:spPr/>
      <dgm:t>
        <a:bodyPr/>
        <a:lstStyle/>
        <a:p>
          <a:r>
            <a:rPr lang="zh-TW" altLang="en-US" dirty="0" smtClean="0"/>
            <a:t>勞健保</a:t>
          </a:r>
          <a:endParaRPr lang="zh-TW" altLang="en-US" dirty="0"/>
        </a:p>
      </dgm:t>
    </dgm:pt>
    <dgm:pt modelId="{4EB01D5A-9304-4AD0-B5F7-F65C92770A7C}" type="par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C06C2EEC-DA30-4C96-A397-70B28D36590C}" type="sibTrans" cxnId="{CB2E0285-74B6-4B92-88F0-91B48170A438}">
      <dgm:prSet/>
      <dgm:spPr/>
      <dgm:t>
        <a:bodyPr/>
        <a:lstStyle/>
        <a:p>
          <a:endParaRPr lang="zh-TW" altLang="en-US"/>
        </a:p>
      </dgm:t>
    </dgm:pt>
    <dgm:pt modelId="{9C9ADFA2-BF8E-481D-A8F5-D68133C9D9F7}" type="asst">
      <dgm:prSet phldrT="[文字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zh-TW" altLang="en-US" dirty="0" smtClean="0"/>
            <a:t>特別不能說的福利</a:t>
          </a:r>
          <a:endParaRPr lang="zh-TW" altLang="en-US" dirty="0"/>
        </a:p>
      </dgm:t>
    </dgm:pt>
    <dgm:pt modelId="{678B790F-882C-4BCD-A468-7C51E5C13435}" type="parTrans" cxnId="{CF73787D-DF5E-49FB-81AE-B1BB213D2583}">
      <dgm:prSet/>
      <dgm:spPr/>
      <dgm:t>
        <a:bodyPr/>
        <a:lstStyle/>
        <a:p>
          <a:endParaRPr lang="zh-TW" altLang="en-US"/>
        </a:p>
      </dgm:t>
    </dgm:pt>
    <dgm:pt modelId="{1017691C-5E56-4E7F-94C2-6141100577A0}" type="sibTrans" cxnId="{CF73787D-DF5E-49FB-81AE-B1BB213D2583}">
      <dgm:prSet/>
      <dgm:spPr/>
      <dgm:t>
        <a:bodyPr/>
        <a:lstStyle/>
        <a:p>
          <a:endParaRPr lang="zh-TW" altLang="en-US"/>
        </a:p>
      </dgm:t>
    </dgm:pt>
    <dgm:pt modelId="{CA27C994-0DF3-424E-A79B-2AEE0D9309F7}" type="pres">
      <dgm:prSet presAssocID="{55AC8EE8-5AEE-4D60-A07F-4088C4E1E1A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D0C8858-17BE-4AD1-AC78-C5BDB1EE5A4D}" type="pres">
      <dgm:prSet presAssocID="{9771381D-9F66-48B6-BFFB-615FB920FCE7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0EA2B228-0B4C-4177-A3A4-5D6C064308BD}" type="pres">
      <dgm:prSet presAssocID="{9771381D-9F66-48B6-BFFB-615FB920FCE7}" presName="rootComposite1" presStyleCnt="0"/>
      <dgm:spPr/>
      <dgm:t>
        <a:bodyPr/>
        <a:lstStyle/>
        <a:p>
          <a:endParaRPr lang="zh-TW" altLang="en-US"/>
        </a:p>
      </dgm:t>
    </dgm:pt>
    <dgm:pt modelId="{BB003042-538C-42A2-9500-875466A898BE}" type="pres">
      <dgm:prSet presAssocID="{9771381D-9F66-48B6-BFFB-615FB920FCE7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2ADEA48-135E-41F3-949A-ECDE74CBCE65}" type="pres">
      <dgm:prSet presAssocID="{9771381D-9F66-48B6-BFFB-615FB920FCE7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E113573E-E418-4C4B-A30E-BE44C9805616}" type="pres">
      <dgm:prSet presAssocID="{9771381D-9F66-48B6-BFFB-615FB920FCE7}" presName="hierChild2" presStyleCnt="0"/>
      <dgm:spPr/>
      <dgm:t>
        <a:bodyPr/>
        <a:lstStyle/>
        <a:p>
          <a:endParaRPr lang="zh-TW" altLang="en-US"/>
        </a:p>
      </dgm:t>
    </dgm:pt>
    <dgm:pt modelId="{7719728A-4A06-410F-9924-C015ACA56C5C}" type="pres">
      <dgm:prSet presAssocID="{9771381D-9F66-48B6-BFFB-615FB920FCE7}" presName="hierChild3" presStyleCnt="0"/>
      <dgm:spPr/>
      <dgm:t>
        <a:bodyPr/>
        <a:lstStyle/>
        <a:p>
          <a:endParaRPr lang="zh-TW" altLang="en-US"/>
        </a:p>
      </dgm:t>
    </dgm:pt>
    <dgm:pt modelId="{B0E3F2E7-9EC2-46F5-8399-BF5B5FC8A340}" type="pres">
      <dgm:prSet presAssocID="{A5D21904-F47E-46DC-ACFF-1C9409B366D6}" presName="Name111" presStyleLbl="parChTrans1D2" presStyleIdx="0" presStyleCnt="3"/>
      <dgm:spPr/>
      <dgm:t>
        <a:bodyPr/>
        <a:lstStyle/>
        <a:p>
          <a:endParaRPr lang="zh-TW" altLang="en-US"/>
        </a:p>
      </dgm:t>
    </dgm:pt>
    <dgm:pt modelId="{10A6AF13-2A88-413F-923D-07511CD6E635}" type="pres">
      <dgm:prSet presAssocID="{8EB428C1-7F4D-4DFB-B8FC-EAC4969F6878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15A14BC5-C86D-4FDD-98C2-FB476474D449}" type="pres">
      <dgm:prSet presAssocID="{8EB428C1-7F4D-4DFB-B8FC-EAC4969F6878}" presName="rootComposite3" presStyleCnt="0"/>
      <dgm:spPr/>
      <dgm:t>
        <a:bodyPr/>
        <a:lstStyle/>
        <a:p>
          <a:endParaRPr lang="zh-TW" altLang="en-US"/>
        </a:p>
      </dgm:t>
    </dgm:pt>
    <dgm:pt modelId="{E9383AA2-428C-45CF-AD4D-4CE1D73B9846}" type="pres">
      <dgm:prSet presAssocID="{8EB428C1-7F4D-4DFB-B8FC-EAC4969F6878}" presName="rootText3" presStyleLbl="asst1" presStyleIdx="0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995AD68-66CC-46B6-94AA-1EE3CE4AB363}" type="pres">
      <dgm:prSet presAssocID="{8EB428C1-7F4D-4DFB-B8FC-EAC4969F6878}" presName="rootConnector3" presStyleLbl="asst1" presStyleIdx="0" presStyleCnt="3"/>
      <dgm:spPr/>
      <dgm:t>
        <a:bodyPr/>
        <a:lstStyle/>
        <a:p>
          <a:endParaRPr lang="zh-TW" altLang="en-US"/>
        </a:p>
      </dgm:t>
    </dgm:pt>
    <dgm:pt modelId="{9585B046-8B6F-4D6E-9192-4493BCB0046B}" type="pres">
      <dgm:prSet presAssocID="{8EB428C1-7F4D-4DFB-B8FC-EAC4969F6878}" presName="hierChild6" presStyleCnt="0"/>
      <dgm:spPr/>
      <dgm:t>
        <a:bodyPr/>
        <a:lstStyle/>
        <a:p>
          <a:endParaRPr lang="zh-TW" altLang="en-US"/>
        </a:p>
      </dgm:t>
    </dgm:pt>
    <dgm:pt modelId="{DA150CCF-BC6B-4DF9-9311-7C7395868441}" type="pres">
      <dgm:prSet presAssocID="{8EB428C1-7F4D-4DFB-B8FC-EAC4969F6878}" presName="hierChild7" presStyleCnt="0"/>
      <dgm:spPr/>
      <dgm:t>
        <a:bodyPr/>
        <a:lstStyle/>
        <a:p>
          <a:endParaRPr lang="zh-TW" altLang="en-US"/>
        </a:p>
      </dgm:t>
    </dgm:pt>
    <dgm:pt modelId="{A247623F-DC16-45A0-8716-CA857858BE6D}" type="pres">
      <dgm:prSet presAssocID="{4EB01D5A-9304-4AD0-B5F7-F65C92770A7C}" presName="Name111" presStyleLbl="parChTrans1D2" presStyleIdx="1" presStyleCnt="3"/>
      <dgm:spPr/>
      <dgm:t>
        <a:bodyPr/>
        <a:lstStyle/>
        <a:p>
          <a:endParaRPr lang="zh-TW" altLang="en-US"/>
        </a:p>
      </dgm:t>
    </dgm:pt>
    <dgm:pt modelId="{0C46F9B6-C458-4F8E-8E59-EE41BD7C8EB9}" type="pres">
      <dgm:prSet presAssocID="{637458F3-7B54-4D61-A190-390EB8605E26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TW" altLang="en-US"/>
        </a:p>
      </dgm:t>
    </dgm:pt>
    <dgm:pt modelId="{E702B3E3-5378-464A-84EF-3EC4F986DD36}" type="pres">
      <dgm:prSet presAssocID="{637458F3-7B54-4D61-A190-390EB8605E26}" presName="rootComposite3" presStyleCnt="0"/>
      <dgm:spPr/>
      <dgm:t>
        <a:bodyPr/>
        <a:lstStyle/>
        <a:p>
          <a:endParaRPr lang="zh-TW" altLang="en-US"/>
        </a:p>
      </dgm:t>
    </dgm:pt>
    <dgm:pt modelId="{E29BDA0E-BE6E-4740-A60A-87242F395660}" type="pres">
      <dgm:prSet presAssocID="{637458F3-7B54-4D61-A190-390EB8605E26}" presName="rootText3" presStyleLbl="asst1" presStyleIdx="1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92F23F1-DF0C-40E8-9AA7-C9B8C806E19A}" type="pres">
      <dgm:prSet presAssocID="{637458F3-7B54-4D61-A190-390EB8605E26}" presName="rootConnector3" presStyleLbl="asst1" presStyleIdx="1" presStyleCnt="3"/>
      <dgm:spPr/>
      <dgm:t>
        <a:bodyPr/>
        <a:lstStyle/>
        <a:p>
          <a:endParaRPr lang="zh-TW" altLang="en-US"/>
        </a:p>
      </dgm:t>
    </dgm:pt>
    <dgm:pt modelId="{1F7F2CA5-3628-436C-8B4A-1BB7A889CBA9}" type="pres">
      <dgm:prSet presAssocID="{637458F3-7B54-4D61-A190-390EB8605E26}" presName="hierChild6" presStyleCnt="0"/>
      <dgm:spPr/>
      <dgm:t>
        <a:bodyPr/>
        <a:lstStyle/>
        <a:p>
          <a:endParaRPr lang="zh-TW" altLang="en-US"/>
        </a:p>
      </dgm:t>
    </dgm:pt>
    <dgm:pt modelId="{677FCEA1-5135-4D6C-B844-92FDBC9E6802}" type="pres">
      <dgm:prSet presAssocID="{637458F3-7B54-4D61-A190-390EB8605E26}" presName="hierChild7" presStyleCnt="0"/>
      <dgm:spPr/>
      <dgm:t>
        <a:bodyPr/>
        <a:lstStyle/>
        <a:p>
          <a:endParaRPr lang="zh-TW" altLang="en-US"/>
        </a:p>
      </dgm:t>
    </dgm:pt>
    <dgm:pt modelId="{012DF694-4C86-4032-83B5-75BD917F83F7}" type="pres">
      <dgm:prSet presAssocID="{678B790F-882C-4BCD-A468-7C51E5C13435}" presName="Name111" presStyleLbl="parChTrans1D2" presStyleIdx="2" presStyleCnt="3"/>
      <dgm:spPr/>
      <dgm:t>
        <a:bodyPr/>
        <a:lstStyle/>
        <a:p>
          <a:endParaRPr lang="zh-TW" altLang="en-US"/>
        </a:p>
      </dgm:t>
    </dgm:pt>
    <dgm:pt modelId="{6C008A17-4FF7-4145-94F5-CB108EDAE190}" type="pres">
      <dgm:prSet presAssocID="{9C9ADFA2-BF8E-481D-A8F5-D68133C9D9F7}" presName="hierRoot3" presStyleCnt="0">
        <dgm:presLayoutVars>
          <dgm:hierBranch val="init"/>
        </dgm:presLayoutVars>
      </dgm:prSet>
      <dgm:spPr/>
    </dgm:pt>
    <dgm:pt modelId="{DA496B24-A0D9-45C4-A51E-73D7CFC74B58}" type="pres">
      <dgm:prSet presAssocID="{9C9ADFA2-BF8E-481D-A8F5-D68133C9D9F7}" presName="rootComposite3" presStyleCnt="0"/>
      <dgm:spPr/>
    </dgm:pt>
    <dgm:pt modelId="{BEC43F89-E36F-49C6-A765-099025073C75}" type="pres">
      <dgm:prSet presAssocID="{9C9ADFA2-BF8E-481D-A8F5-D68133C9D9F7}" presName="rootText3" presStyleLbl="asst1" presStyleIdx="2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B3730B81-CD92-46FB-8664-6620EC71771F}" type="pres">
      <dgm:prSet presAssocID="{9C9ADFA2-BF8E-481D-A8F5-D68133C9D9F7}" presName="rootConnector3" presStyleLbl="asst1" presStyleIdx="2" presStyleCnt="3"/>
      <dgm:spPr/>
      <dgm:t>
        <a:bodyPr/>
        <a:lstStyle/>
        <a:p>
          <a:endParaRPr lang="zh-TW" altLang="en-US"/>
        </a:p>
      </dgm:t>
    </dgm:pt>
    <dgm:pt modelId="{F17A808A-092B-438B-8534-471F6C5C1D25}" type="pres">
      <dgm:prSet presAssocID="{9C9ADFA2-BF8E-481D-A8F5-D68133C9D9F7}" presName="hierChild6" presStyleCnt="0"/>
      <dgm:spPr/>
    </dgm:pt>
    <dgm:pt modelId="{410FC79D-7C57-4943-89DF-F1CDFB433ED7}" type="pres">
      <dgm:prSet presAssocID="{9C9ADFA2-BF8E-481D-A8F5-D68133C9D9F7}" presName="hierChild7" presStyleCnt="0"/>
      <dgm:spPr/>
    </dgm:pt>
  </dgm:ptLst>
  <dgm:cxnLst>
    <dgm:cxn modelId="{D89AF64B-7A5C-4185-B7EA-0138C41DC3D0}" type="presOf" srcId="{637458F3-7B54-4D61-A190-390EB8605E26}" destId="{392F23F1-DF0C-40E8-9AA7-C9B8C806E19A}" srcOrd="1" destOrd="0" presId="urn:microsoft.com/office/officeart/2005/8/layout/orgChart1"/>
    <dgm:cxn modelId="{125FD29B-7B8A-49CD-83BE-0C477FC75C82}" type="presOf" srcId="{9771381D-9F66-48B6-BFFB-615FB920FCE7}" destId="{BB003042-538C-42A2-9500-875466A898BE}" srcOrd="0" destOrd="0" presId="urn:microsoft.com/office/officeart/2005/8/layout/orgChart1"/>
    <dgm:cxn modelId="{33518A65-8334-4404-8AFE-C2CD1C4A535A}" srcId="{9771381D-9F66-48B6-BFFB-615FB920FCE7}" destId="{8EB428C1-7F4D-4DFB-B8FC-EAC4969F6878}" srcOrd="0" destOrd="0" parTransId="{A5D21904-F47E-46DC-ACFF-1C9409B366D6}" sibTransId="{9460CD0C-6F4E-4C59-BA62-6FDE89EECB91}"/>
    <dgm:cxn modelId="{4F8A44FB-53C1-4A99-97E0-0DB8B23F510E}" type="presOf" srcId="{678B790F-882C-4BCD-A468-7C51E5C13435}" destId="{012DF694-4C86-4032-83B5-75BD917F83F7}" srcOrd="0" destOrd="0" presId="urn:microsoft.com/office/officeart/2005/8/layout/orgChart1"/>
    <dgm:cxn modelId="{104ED3DC-4E07-4155-9E5A-B2F6E9E7CF16}" type="presOf" srcId="{9771381D-9F66-48B6-BFFB-615FB920FCE7}" destId="{72ADEA48-135E-41F3-949A-ECDE74CBCE65}" srcOrd="1" destOrd="0" presId="urn:microsoft.com/office/officeart/2005/8/layout/orgChart1"/>
    <dgm:cxn modelId="{86C87F1E-FC48-4162-A9D5-37058775368E}" type="presOf" srcId="{55AC8EE8-5AEE-4D60-A07F-4088C4E1E1A5}" destId="{CA27C994-0DF3-424E-A79B-2AEE0D9309F7}" srcOrd="0" destOrd="0" presId="urn:microsoft.com/office/officeart/2005/8/layout/orgChart1"/>
    <dgm:cxn modelId="{25B3632A-7EFC-4A21-B377-3A64D1013455}" srcId="{55AC8EE8-5AEE-4D60-A07F-4088C4E1E1A5}" destId="{9771381D-9F66-48B6-BFFB-615FB920FCE7}" srcOrd="0" destOrd="0" parTransId="{E1CD1F88-16BB-4A04-9F6A-BBCD4BCAFD6C}" sibTransId="{478E8FD6-3FAF-46F3-9CD0-9A560B163893}"/>
    <dgm:cxn modelId="{84CE9E97-C6AD-4C49-83BC-768E98FB1628}" type="presOf" srcId="{8EB428C1-7F4D-4DFB-B8FC-EAC4969F6878}" destId="{F995AD68-66CC-46B6-94AA-1EE3CE4AB363}" srcOrd="1" destOrd="0" presId="urn:microsoft.com/office/officeart/2005/8/layout/orgChart1"/>
    <dgm:cxn modelId="{CF73787D-DF5E-49FB-81AE-B1BB213D2583}" srcId="{9771381D-9F66-48B6-BFFB-615FB920FCE7}" destId="{9C9ADFA2-BF8E-481D-A8F5-D68133C9D9F7}" srcOrd="2" destOrd="0" parTransId="{678B790F-882C-4BCD-A468-7C51E5C13435}" sibTransId="{1017691C-5E56-4E7F-94C2-6141100577A0}"/>
    <dgm:cxn modelId="{5EA29F6F-BA3C-497E-A66A-659CE473347A}" type="presOf" srcId="{9C9ADFA2-BF8E-481D-A8F5-D68133C9D9F7}" destId="{B3730B81-CD92-46FB-8664-6620EC71771F}" srcOrd="1" destOrd="0" presId="urn:microsoft.com/office/officeart/2005/8/layout/orgChart1"/>
    <dgm:cxn modelId="{D3381814-7F95-47B3-829A-43B93BE475A1}" type="presOf" srcId="{637458F3-7B54-4D61-A190-390EB8605E26}" destId="{E29BDA0E-BE6E-4740-A60A-87242F395660}" srcOrd="0" destOrd="0" presId="urn:microsoft.com/office/officeart/2005/8/layout/orgChart1"/>
    <dgm:cxn modelId="{0DC11A02-880A-4362-8902-43039A02ABF5}" type="presOf" srcId="{8EB428C1-7F4D-4DFB-B8FC-EAC4969F6878}" destId="{E9383AA2-428C-45CF-AD4D-4CE1D73B9846}" srcOrd="0" destOrd="0" presId="urn:microsoft.com/office/officeart/2005/8/layout/orgChart1"/>
    <dgm:cxn modelId="{D4707967-4BB8-40EA-A4B0-8558F3C15B11}" type="presOf" srcId="{A5D21904-F47E-46DC-ACFF-1C9409B366D6}" destId="{B0E3F2E7-9EC2-46F5-8399-BF5B5FC8A340}" srcOrd="0" destOrd="0" presId="urn:microsoft.com/office/officeart/2005/8/layout/orgChart1"/>
    <dgm:cxn modelId="{CB2E0285-74B6-4B92-88F0-91B48170A438}" srcId="{9771381D-9F66-48B6-BFFB-615FB920FCE7}" destId="{637458F3-7B54-4D61-A190-390EB8605E26}" srcOrd="1" destOrd="0" parTransId="{4EB01D5A-9304-4AD0-B5F7-F65C92770A7C}" sibTransId="{C06C2EEC-DA30-4C96-A397-70B28D36590C}"/>
    <dgm:cxn modelId="{E7B2F0A6-7B67-4F13-A2DD-B95FB9FC4008}" type="presOf" srcId="{4EB01D5A-9304-4AD0-B5F7-F65C92770A7C}" destId="{A247623F-DC16-45A0-8716-CA857858BE6D}" srcOrd="0" destOrd="0" presId="urn:microsoft.com/office/officeart/2005/8/layout/orgChart1"/>
    <dgm:cxn modelId="{7260687E-63D8-4079-BE31-B2417502655F}" type="presOf" srcId="{9C9ADFA2-BF8E-481D-A8F5-D68133C9D9F7}" destId="{BEC43F89-E36F-49C6-A765-099025073C75}" srcOrd="0" destOrd="0" presId="urn:microsoft.com/office/officeart/2005/8/layout/orgChart1"/>
    <dgm:cxn modelId="{EF143BB6-EE39-40FD-B083-8926B82968A0}" type="presParOf" srcId="{CA27C994-0DF3-424E-A79B-2AEE0D9309F7}" destId="{DD0C8858-17BE-4AD1-AC78-C5BDB1EE5A4D}" srcOrd="0" destOrd="0" presId="urn:microsoft.com/office/officeart/2005/8/layout/orgChart1"/>
    <dgm:cxn modelId="{E272010F-3E30-49C6-91D4-A3B44DABD4CE}" type="presParOf" srcId="{DD0C8858-17BE-4AD1-AC78-C5BDB1EE5A4D}" destId="{0EA2B228-0B4C-4177-A3A4-5D6C064308BD}" srcOrd="0" destOrd="0" presId="urn:microsoft.com/office/officeart/2005/8/layout/orgChart1"/>
    <dgm:cxn modelId="{4FEB078D-63EF-43D9-A0EE-136B2F730AF1}" type="presParOf" srcId="{0EA2B228-0B4C-4177-A3A4-5D6C064308BD}" destId="{BB003042-538C-42A2-9500-875466A898BE}" srcOrd="0" destOrd="0" presId="urn:microsoft.com/office/officeart/2005/8/layout/orgChart1"/>
    <dgm:cxn modelId="{AF754CE2-0643-4604-984D-1E2D45443CF5}" type="presParOf" srcId="{0EA2B228-0B4C-4177-A3A4-5D6C064308BD}" destId="{72ADEA48-135E-41F3-949A-ECDE74CBCE65}" srcOrd="1" destOrd="0" presId="urn:microsoft.com/office/officeart/2005/8/layout/orgChart1"/>
    <dgm:cxn modelId="{D8DBBFD8-4073-4E03-BE33-A336E80DAEE0}" type="presParOf" srcId="{DD0C8858-17BE-4AD1-AC78-C5BDB1EE5A4D}" destId="{E113573E-E418-4C4B-A30E-BE44C9805616}" srcOrd="1" destOrd="0" presId="urn:microsoft.com/office/officeart/2005/8/layout/orgChart1"/>
    <dgm:cxn modelId="{558FCDC6-BDD9-498A-827A-A999D8F2B43B}" type="presParOf" srcId="{DD0C8858-17BE-4AD1-AC78-C5BDB1EE5A4D}" destId="{7719728A-4A06-410F-9924-C015ACA56C5C}" srcOrd="2" destOrd="0" presId="urn:microsoft.com/office/officeart/2005/8/layout/orgChart1"/>
    <dgm:cxn modelId="{FAA375AF-83A5-43A4-9E46-310D54E70290}" type="presParOf" srcId="{7719728A-4A06-410F-9924-C015ACA56C5C}" destId="{B0E3F2E7-9EC2-46F5-8399-BF5B5FC8A340}" srcOrd="0" destOrd="0" presId="urn:microsoft.com/office/officeart/2005/8/layout/orgChart1"/>
    <dgm:cxn modelId="{70C1B29C-4814-4202-A669-EC4AAC5B15AC}" type="presParOf" srcId="{7719728A-4A06-410F-9924-C015ACA56C5C}" destId="{10A6AF13-2A88-413F-923D-07511CD6E635}" srcOrd="1" destOrd="0" presId="urn:microsoft.com/office/officeart/2005/8/layout/orgChart1"/>
    <dgm:cxn modelId="{018221C5-60AF-4965-88AC-C68C0F6792C1}" type="presParOf" srcId="{10A6AF13-2A88-413F-923D-07511CD6E635}" destId="{15A14BC5-C86D-4FDD-98C2-FB476474D449}" srcOrd="0" destOrd="0" presId="urn:microsoft.com/office/officeart/2005/8/layout/orgChart1"/>
    <dgm:cxn modelId="{CA00CD79-B551-4CCB-B8AB-02D457D1EE5A}" type="presParOf" srcId="{15A14BC5-C86D-4FDD-98C2-FB476474D449}" destId="{E9383AA2-428C-45CF-AD4D-4CE1D73B9846}" srcOrd="0" destOrd="0" presId="urn:microsoft.com/office/officeart/2005/8/layout/orgChart1"/>
    <dgm:cxn modelId="{48649934-FAC5-4A9E-AA66-D3F25333D687}" type="presParOf" srcId="{15A14BC5-C86D-4FDD-98C2-FB476474D449}" destId="{F995AD68-66CC-46B6-94AA-1EE3CE4AB363}" srcOrd="1" destOrd="0" presId="urn:microsoft.com/office/officeart/2005/8/layout/orgChart1"/>
    <dgm:cxn modelId="{BEAA9E22-D8EB-4F94-BCD7-6F76DCDA609C}" type="presParOf" srcId="{10A6AF13-2A88-413F-923D-07511CD6E635}" destId="{9585B046-8B6F-4D6E-9192-4493BCB0046B}" srcOrd="1" destOrd="0" presId="urn:microsoft.com/office/officeart/2005/8/layout/orgChart1"/>
    <dgm:cxn modelId="{95436FF7-7CE9-4138-B466-CF57560A1FA9}" type="presParOf" srcId="{10A6AF13-2A88-413F-923D-07511CD6E635}" destId="{DA150CCF-BC6B-4DF9-9311-7C7395868441}" srcOrd="2" destOrd="0" presId="urn:microsoft.com/office/officeart/2005/8/layout/orgChart1"/>
    <dgm:cxn modelId="{A93E686B-2CF7-4F2C-B1A0-20ADF4E6CF00}" type="presParOf" srcId="{7719728A-4A06-410F-9924-C015ACA56C5C}" destId="{A247623F-DC16-45A0-8716-CA857858BE6D}" srcOrd="2" destOrd="0" presId="urn:microsoft.com/office/officeart/2005/8/layout/orgChart1"/>
    <dgm:cxn modelId="{8265235E-3E9F-4BD1-BA0C-833C951920B4}" type="presParOf" srcId="{7719728A-4A06-410F-9924-C015ACA56C5C}" destId="{0C46F9B6-C458-4F8E-8E59-EE41BD7C8EB9}" srcOrd="3" destOrd="0" presId="urn:microsoft.com/office/officeart/2005/8/layout/orgChart1"/>
    <dgm:cxn modelId="{86005217-E955-45E9-960E-F1D2BE2ACB1A}" type="presParOf" srcId="{0C46F9B6-C458-4F8E-8E59-EE41BD7C8EB9}" destId="{E702B3E3-5378-464A-84EF-3EC4F986DD36}" srcOrd="0" destOrd="0" presId="urn:microsoft.com/office/officeart/2005/8/layout/orgChart1"/>
    <dgm:cxn modelId="{A9DB3688-83D1-4B0F-BE3C-310CAD8B11D2}" type="presParOf" srcId="{E702B3E3-5378-464A-84EF-3EC4F986DD36}" destId="{E29BDA0E-BE6E-4740-A60A-87242F395660}" srcOrd="0" destOrd="0" presId="urn:microsoft.com/office/officeart/2005/8/layout/orgChart1"/>
    <dgm:cxn modelId="{3A474425-6BE7-42FA-89AB-02AD3AE48AD9}" type="presParOf" srcId="{E702B3E3-5378-464A-84EF-3EC4F986DD36}" destId="{392F23F1-DF0C-40E8-9AA7-C9B8C806E19A}" srcOrd="1" destOrd="0" presId="urn:microsoft.com/office/officeart/2005/8/layout/orgChart1"/>
    <dgm:cxn modelId="{C0C3F9FD-468E-4A55-BC2C-32925694AA91}" type="presParOf" srcId="{0C46F9B6-C458-4F8E-8E59-EE41BD7C8EB9}" destId="{1F7F2CA5-3628-436C-8B4A-1BB7A889CBA9}" srcOrd="1" destOrd="0" presId="urn:microsoft.com/office/officeart/2005/8/layout/orgChart1"/>
    <dgm:cxn modelId="{FDF63410-87DE-4B98-BBEE-780C8628AD87}" type="presParOf" srcId="{0C46F9B6-C458-4F8E-8E59-EE41BD7C8EB9}" destId="{677FCEA1-5135-4D6C-B844-92FDBC9E6802}" srcOrd="2" destOrd="0" presId="urn:microsoft.com/office/officeart/2005/8/layout/orgChart1"/>
    <dgm:cxn modelId="{FBFFFFB7-7FC4-4E1B-AB61-B8CF7CAA3D3D}" type="presParOf" srcId="{7719728A-4A06-410F-9924-C015ACA56C5C}" destId="{012DF694-4C86-4032-83B5-75BD917F83F7}" srcOrd="4" destOrd="0" presId="urn:microsoft.com/office/officeart/2005/8/layout/orgChart1"/>
    <dgm:cxn modelId="{BB3C9D9D-C889-4502-96FE-2B43060A4E6C}" type="presParOf" srcId="{7719728A-4A06-410F-9924-C015ACA56C5C}" destId="{6C008A17-4FF7-4145-94F5-CB108EDAE190}" srcOrd="5" destOrd="0" presId="urn:microsoft.com/office/officeart/2005/8/layout/orgChart1"/>
    <dgm:cxn modelId="{D1DAA951-B8D8-423E-90F3-3D28ECB9B896}" type="presParOf" srcId="{6C008A17-4FF7-4145-94F5-CB108EDAE190}" destId="{DA496B24-A0D9-45C4-A51E-73D7CFC74B58}" srcOrd="0" destOrd="0" presId="urn:microsoft.com/office/officeart/2005/8/layout/orgChart1"/>
    <dgm:cxn modelId="{EAEB9126-04FD-4892-831B-71FCF5D3B743}" type="presParOf" srcId="{DA496B24-A0D9-45C4-A51E-73D7CFC74B58}" destId="{BEC43F89-E36F-49C6-A765-099025073C75}" srcOrd="0" destOrd="0" presId="urn:microsoft.com/office/officeart/2005/8/layout/orgChart1"/>
    <dgm:cxn modelId="{A622613E-1A1B-4C66-A85C-F53EB90D2FE1}" type="presParOf" srcId="{DA496B24-A0D9-45C4-A51E-73D7CFC74B58}" destId="{B3730B81-CD92-46FB-8664-6620EC71771F}" srcOrd="1" destOrd="0" presId="urn:microsoft.com/office/officeart/2005/8/layout/orgChart1"/>
    <dgm:cxn modelId="{021E4974-0565-494B-B144-C40DB9F1C64D}" type="presParOf" srcId="{6C008A17-4FF7-4145-94F5-CB108EDAE190}" destId="{F17A808A-092B-438B-8534-471F6C5C1D25}" srcOrd="1" destOrd="0" presId="urn:microsoft.com/office/officeart/2005/8/layout/orgChart1"/>
    <dgm:cxn modelId="{5F69646A-3C50-4F99-805C-A630C8322B3F}" type="presParOf" srcId="{6C008A17-4FF7-4145-94F5-CB108EDAE190}" destId="{410FC79D-7C57-4943-89DF-F1CDFB433ED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A804EC-2EE2-45A3-8629-DC93DAAC6263}">
      <dsp:nvSpPr>
        <dsp:cNvPr id="0" name=""/>
        <dsp:cNvSpPr/>
      </dsp:nvSpPr>
      <dsp:spPr>
        <a:xfrm>
          <a:off x="0" y="0"/>
          <a:ext cx="2512123" cy="314521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60000"/>
                <a:lumMod val="110000"/>
              </a:schemeClr>
            </a:gs>
            <a:gs pos="100000">
              <a:schemeClr val="dk1">
                <a:tint val="82000"/>
              </a:schemeClr>
            </a:gs>
          </a:gsLst>
          <a:lin ang="5400000" scaled="0"/>
        </a:gradFill>
        <a:ln w="9525" cap="rnd" cmpd="sng" algn="ctr">
          <a:solidFill>
            <a:schemeClr val="dk1"/>
          </a:solidFill>
          <a:prstDash val="solid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200" kern="1200" dirty="0" smtClean="0"/>
            <a:t>中台醫專</a:t>
          </a:r>
          <a:endParaRPr lang="zh-TW" altLang="en-US" sz="1200" kern="1200" dirty="0"/>
        </a:p>
      </dsp:txBody>
      <dsp:txXfrm>
        <a:off x="9212" y="9212"/>
        <a:ext cx="2146152" cy="296097"/>
      </dsp:txXfrm>
    </dsp:sp>
    <dsp:sp modelId="{156D0486-57A9-4ED2-8953-3FFD96C625EB}">
      <dsp:nvSpPr>
        <dsp:cNvPr id="0" name=""/>
        <dsp:cNvSpPr/>
      </dsp:nvSpPr>
      <dsp:spPr>
        <a:xfrm>
          <a:off x="210390" y="371707"/>
          <a:ext cx="2512123" cy="3145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200" kern="1200" dirty="0" smtClean="0"/>
            <a:t>僑泰資訊科</a:t>
          </a:r>
          <a:endParaRPr lang="zh-TW" altLang="en-US" sz="1200" kern="1200" dirty="0"/>
        </a:p>
      </dsp:txBody>
      <dsp:txXfrm>
        <a:off x="219602" y="380919"/>
        <a:ext cx="2078869" cy="296097"/>
      </dsp:txXfrm>
    </dsp:sp>
    <dsp:sp modelId="{CB30771C-82CD-4B41-B5F0-A10C381CDD34}">
      <dsp:nvSpPr>
        <dsp:cNvPr id="0" name=""/>
        <dsp:cNvSpPr/>
      </dsp:nvSpPr>
      <dsp:spPr>
        <a:xfrm>
          <a:off x="417640" y="743414"/>
          <a:ext cx="2512123" cy="31452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200" kern="1200" dirty="0" smtClean="0"/>
            <a:t>師大工教系</a:t>
          </a:r>
          <a:endParaRPr lang="zh-TW" altLang="en-US" sz="1200" kern="1200" dirty="0"/>
        </a:p>
      </dsp:txBody>
      <dsp:txXfrm>
        <a:off x="426852" y="752626"/>
        <a:ext cx="2082010" cy="296097"/>
      </dsp:txXfrm>
    </dsp:sp>
    <dsp:sp modelId="{7BE6E9B9-B531-4AF7-8A93-4B674455011E}">
      <dsp:nvSpPr>
        <dsp:cNvPr id="0" name=""/>
        <dsp:cNvSpPr/>
      </dsp:nvSpPr>
      <dsp:spPr>
        <a:xfrm>
          <a:off x="628030" y="1115121"/>
          <a:ext cx="2512123" cy="3145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200" kern="1200" dirty="0" smtClean="0"/>
            <a:t>交大資管所</a:t>
          </a:r>
          <a:endParaRPr lang="zh-TW" altLang="en-US" sz="1200" kern="1200" dirty="0"/>
        </a:p>
      </dsp:txBody>
      <dsp:txXfrm>
        <a:off x="637242" y="1124333"/>
        <a:ext cx="2078869" cy="296097"/>
      </dsp:txXfrm>
    </dsp:sp>
    <dsp:sp modelId="{A7419C88-906F-43F2-8147-33339AFC3768}">
      <dsp:nvSpPr>
        <dsp:cNvPr id="0" name=""/>
        <dsp:cNvSpPr/>
      </dsp:nvSpPr>
      <dsp:spPr>
        <a:xfrm>
          <a:off x="2307684" y="240894"/>
          <a:ext cx="204438" cy="20443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2353683" y="240894"/>
        <a:ext cx="112440" cy="153840"/>
      </dsp:txXfrm>
    </dsp:sp>
    <dsp:sp modelId="{9A6BD94F-4277-435B-B689-F2F9771F866B}">
      <dsp:nvSpPr>
        <dsp:cNvPr id="0" name=""/>
        <dsp:cNvSpPr/>
      </dsp:nvSpPr>
      <dsp:spPr>
        <a:xfrm>
          <a:off x="2518074" y="612602"/>
          <a:ext cx="204438" cy="204438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2564073" y="612602"/>
        <a:ext cx="112440" cy="153840"/>
      </dsp:txXfrm>
    </dsp:sp>
    <dsp:sp modelId="{01310B19-5706-4B33-A03E-5A2F1D4708F9}">
      <dsp:nvSpPr>
        <dsp:cNvPr id="0" name=""/>
        <dsp:cNvSpPr/>
      </dsp:nvSpPr>
      <dsp:spPr>
        <a:xfrm>
          <a:off x="2725324" y="984309"/>
          <a:ext cx="204438" cy="204438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2771323" y="984309"/>
        <a:ext cx="112440" cy="15384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78D358-7278-4B21-ABBE-47FBDA64F4B5}">
      <dsp:nvSpPr>
        <dsp:cNvPr id="0" name=""/>
        <dsp:cNvSpPr/>
      </dsp:nvSpPr>
      <dsp:spPr>
        <a:xfrm>
          <a:off x="1001779" y="1773611"/>
          <a:ext cx="105130" cy="1171457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1171457"/>
              </a:lnTo>
              <a:lnTo>
                <a:pt x="0" y="1171457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47623F-DC16-45A0-8716-CA857858BE6D}">
      <dsp:nvSpPr>
        <dsp:cNvPr id="0" name=""/>
        <dsp:cNvSpPr/>
      </dsp:nvSpPr>
      <dsp:spPr>
        <a:xfrm>
          <a:off x="1106910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272988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副總</a:t>
          </a:r>
          <a:endParaRPr lang="zh-TW" altLang="en-US" sz="1500" kern="1200" dirty="0"/>
        </a:p>
      </dsp:txBody>
      <dsp:txXfrm>
        <a:off x="606287" y="1272988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底薪</a:t>
          </a:r>
          <a:endParaRPr lang="zh-TW" altLang="en-US" sz="1500" kern="1200" dirty="0"/>
        </a:p>
      </dsp:txBody>
      <dsp:txXfrm>
        <a:off x="533" y="1983872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勞健保</a:t>
          </a:r>
          <a:endParaRPr lang="zh-TW" altLang="en-US" sz="1500" kern="1200" dirty="0"/>
        </a:p>
      </dsp:txBody>
      <dsp:txXfrm>
        <a:off x="1212040" y="1983872"/>
        <a:ext cx="1001245" cy="500622"/>
      </dsp:txXfrm>
    </dsp:sp>
    <dsp:sp modelId="{0C735C75-4474-4F92-9EA4-2060C707B140}">
      <dsp:nvSpPr>
        <dsp:cNvPr id="0" name=""/>
        <dsp:cNvSpPr/>
      </dsp:nvSpPr>
      <dsp:spPr>
        <a:xfrm>
          <a:off x="533" y="2694756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特別不能說的福利</a:t>
          </a:r>
          <a:endParaRPr lang="zh-TW" altLang="en-US" sz="1500" kern="1200" dirty="0"/>
        </a:p>
      </dsp:txBody>
      <dsp:txXfrm>
        <a:off x="533" y="2694756"/>
        <a:ext cx="1001245" cy="50062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47623F-DC16-45A0-8716-CA857858BE6D}">
      <dsp:nvSpPr>
        <dsp:cNvPr id="0" name=""/>
        <dsp:cNvSpPr/>
      </dsp:nvSpPr>
      <dsp:spPr>
        <a:xfrm>
          <a:off x="1106910" y="2129053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2129053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628430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經理</a:t>
          </a:r>
          <a:endParaRPr lang="zh-TW" altLang="en-US" sz="2500" kern="1200" dirty="0"/>
        </a:p>
      </dsp:txBody>
      <dsp:txXfrm>
        <a:off x="606287" y="1628430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2339314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底薪</a:t>
          </a:r>
          <a:endParaRPr lang="zh-TW" altLang="en-US" sz="2500" kern="1200" dirty="0"/>
        </a:p>
      </dsp:txBody>
      <dsp:txXfrm>
        <a:off x="533" y="2339314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2339314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勞健保</a:t>
          </a:r>
          <a:endParaRPr lang="zh-TW" altLang="en-US" sz="2500" kern="1200" dirty="0"/>
        </a:p>
      </dsp:txBody>
      <dsp:txXfrm>
        <a:off x="1212040" y="2339314"/>
        <a:ext cx="1001245" cy="50062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2A56EF-B960-420C-BB77-6CC08D8F499D}">
      <dsp:nvSpPr>
        <dsp:cNvPr id="0" name=""/>
        <dsp:cNvSpPr/>
      </dsp:nvSpPr>
      <dsp:spPr>
        <a:xfrm>
          <a:off x="1001779" y="1773611"/>
          <a:ext cx="105130" cy="1171457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1171457"/>
              </a:lnTo>
              <a:lnTo>
                <a:pt x="0" y="1171457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47623F-DC16-45A0-8716-CA857858BE6D}">
      <dsp:nvSpPr>
        <dsp:cNvPr id="0" name=""/>
        <dsp:cNvSpPr/>
      </dsp:nvSpPr>
      <dsp:spPr>
        <a:xfrm>
          <a:off x="1106910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272988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工程師</a:t>
          </a:r>
          <a:endParaRPr lang="zh-TW" altLang="en-US" sz="1500" kern="1200" dirty="0"/>
        </a:p>
      </dsp:txBody>
      <dsp:txXfrm>
        <a:off x="606287" y="1272988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底薪</a:t>
          </a:r>
          <a:endParaRPr lang="zh-TW" altLang="en-US" sz="1500" kern="1200" dirty="0"/>
        </a:p>
      </dsp:txBody>
      <dsp:txXfrm>
        <a:off x="533" y="1983872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勞健保</a:t>
          </a:r>
          <a:endParaRPr lang="zh-TW" altLang="en-US" sz="1500" kern="1200" dirty="0"/>
        </a:p>
      </dsp:txBody>
      <dsp:txXfrm>
        <a:off x="1212040" y="1983872"/>
        <a:ext cx="1001245" cy="500622"/>
      </dsp:txXfrm>
    </dsp:sp>
    <dsp:sp modelId="{2468059C-BFD4-4782-9525-D9875FCB0DA3}">
      <dsp:nvSpPr>
        <dsp:cNvPr id="0" name=""/>
        <dsp:cNvSpPr/>
      </dsp:nvSpPr>
      <dsp:spPr>
        <a:xfrm>
          <a:off x="533" y="2694756"/>
          <a:ext cx="1001245" cy="500622"/>
        </a:xfrm>
        <a:prstGeom prst="rect">
          <a:avLst/>
        </a:prstGeom>
        <a:blipFill rotWithShape="1">
          <a:blip xmlns:r="http://schemas.openxmlformats.org/officeDocument/2006/relationships" r:embed="rId1">
            <a:duotone>
              <a:schemeClr val="accent4">
                <a:shade val="74000"/>
                <a:satMod val="130000"/>
                <a:lumMod val="90000"/>
              </a:schemeClr>
              <a:schemeClr val="accent4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outerShdw blurRad="38100" dist="25400" dir="5400000" rotWithShape="0">
            <a:srgbClr val="000000">
              <a:alpha val="60000"/>
            </a:srgbClr>
          </a:outerShdw>
        </a:effectLst>
      </dsp:spPr>
      <dsp:style>
        <a:lnRef idx="0">
          <a:schemeClr val="accent4"/>
        </a:lnRef>
        <a:fillRef idx="3">
          <a:schemeClr val="accent4"/>
        </a:fillRef>
        <a:effectRef idx="3">
          <a:schemeClr val="accent4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特別不能說的福利</a:t>
          </a:r>
          <a:endParaRPr lang="zh-TW" altLang="en-US" sz="1500" kern="1200" dirty="0"/>
        </a:p>
      </dsp:txBody>
      <dsp:txXfrm>
        <a:off x="533" y="2694756"/>
        <a:ext cx="1001245" cy="50062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2DF694-4C86-4032-83B5-75BD917F83F7}">
      <dsp:nvSpPr>
        <dsp:cNvPr id="0" name=""/>
        <dsp:cNvSpPr/>
      </dsp:nvSpPr>
      <dsp:spPr>
        <a:xfrm>
          <a:off x="1001779" y="1773611"/>
          <a:ext cx="105130" cy="1171457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1171457"/>
              </a:lnTo>
              <a:lnTo>
                <a:pt x="0" y="1171457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47623F-DC16-45A0-8716-CA857858BE6D}">
      <dsp:nvSpPr>
        <dsp:cNvPr id="0" name=""/>
        <dsp:cNvSpPr/>
      </dsp:nvSpPr>
      <dsp:spPr>
        <a:xfrm>
          <a:off x="1106910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272988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董事長</a:t>
          </a:r>
          <a:endParaRPr lang="zh-TW" altLang="en-US" sz="1500" kern="1200" dirty="0"/>
        </a:p>
      </dsp:txBody>
      <dsp:txXfrm>
        <a:off x="606287" y="1272988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底薪</a:t>
          </a:r>
          <a:endParaRPr lang="zh-TW" altLang="en-US" sz="1500" kern="1200" dirty="0"/>
        </a:p>
      </dsp:txBody>
      <dsp:txXfrm>
        <a:off x="533" y="1983872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勞健保</a:t>
          </a:r>
          <a:endParaRPr lang="zh-TW" altLang="en-US" sz="1500" kern="1200" dirty="0"/>
        </a:p>
      </dsp:txBody>
      <dsp:txXfrm>
        <a:off x="1212040" y="1983872"/>
        <a:ext cx="1001245" cy="500622"/>
      </dsp:txXfrm>
    </dsp:sp>
    <dsp:sp modelId="{BEC43F89-E36F-49C6-A765-099025073C75}">
      <dsp:nvSpPr>
        <dsp:cNvPr id="0" name=""/>
        <dsp:cNvSpPr/>
      </dsp:nvSpPr>
      <dsp:spPr>
        <a:xfrm>
          <a:off x="533" y="2694756"/>
          <a:ext cx="1001245" cy="500622"/>
        </a:xfrm>
        <a:prstGeom prst="rect">
          <a:avLst/>
        </a:prstGeom>
        <a:solidFill>
          <a:schemeClr val="accent5"/>
        </a:solidFill>
        <a:ln w="15875" cap="rnd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特別不能說的福利</a:t>
          </a:r>
          <a:endParaRPr lang="zh-TW" altLang="en-US" sz="1500" kern="1200" dirty="0"/>
        </a:p>
      </dsp:txBody>
      <dsp:txXfrm>
        <a:off x="533" y="2694756"/>
        <a:ext cx="1001245" cy="50062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78D358-7278-4B21-ABBE-47FBDA64F4B5}">
      <dsp:nvSpPr>
        <dsp:cNvPr id="0" name=""/>
        <dsp:cNvSpPr/>
      </dsp:nvSpPr>
      <dsp:spPr>
        <a:xfrm>
          <a:off x="1001779" y="1773611"/>
          <a:ext cx="105130" cy="1171457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1171457"/>
              </a:lnTo>
              <a:lnTo>
                <a:pt x="0" y="1171457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47623F-DC16-45A0-8716-CA857858BE6D}">
      <dsp:nvSpPr>
        <dsp:cNvPr id="0" name=""/>
        <dsp:cNvSpPr/>
      </dsp:nvSpPr>
      <dsp:spPr>
        <a:xfrm>
          <a:off x="1106910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272988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副總</a:t>
          </a:r>
          <a:endParaRPr lang="zh-TW" altLang="en-US" sz="1500" kern="1200" dirty="0"/>
        </a:p>
      </dsp:txBody>
      <dsp:txXfrm>
        <a:off x="606287" y="1272988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1983872"/>
          <a:ext cx="1001245" cy="500622"/>
        </a:xfrm>
        <a:prstGeom prst="rect">
          <a:avLst/>
        </a:prstGeom>
        <a:blipFill rotWithShape="1">
          <a:blip xmlns:r="http://schemas.openxmlformats.org/officeDocument/2006/relationships" r:embed="rId1">
            <a:duotone>
              <a:schemeClr val="dk1">
                <a:shade val="74000"/>
                <a:satMod val="130000"/>
                <a:lumMod val="90000"/>
              </a:schemeClr>
              <a:schemeClr val="dk1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outerShdw blurRad="38100" dist="25400" dir="5400000" rotWithShape="0">
            <a:srgbClr val="000000">
              <a:alpha val="60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底薪</a:t>
          </a:r>
          <a:endParaRPr lang="zh-TW" altLang="en-US" sz="1500" kern="1200" dirty="0"/>
        </a:p>
      </dsp:txBody>
      <dsp:txXfrm>
        <a:off x="533" y="1983872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勞健保</a:t>
          </a:r>
          <a:endParaRPr lang="zh-TW" altLang="en-US" sz="1500" kern="1200" dirty="0"/>
        </a:p>
      </dsp:txBody>
      <dsp:txXfrm>
        <a:off x="1212040" y="1983872"/>
        <a:ext cx="1001245" cy="500622"/>
      </dsp:txXfrm>
    </dsp:sp>
    <dsp:sp modelId="{0C735C75-4474-4F92-9EA4-2060C707B140}">
      <dsp:nvSpPr>
        <dsp:cNvPr id="0" name=""/>
        <dsp:cNvSpPr/>
      </dsp:nvSpPr>
      <dsp:spPr>
        <a:xfrm>
          <a:off x="533" y="2694756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特別不能說的福利</a:t>
          </a:r>
          <a:endParaRPr lang="zh-TW" altLang="en-US" sz="1500" kern="1200" dirty="0"/>
        </a:p>
      </dsp:txBody>
      <dsp:txXfrm>
        <a:off x="533" y="2694756"/>
        <a:ext cx="1001245" cy="50062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47623F-DC16-45A0-8716-CA857858BE6D}">
      <dsp:nvSpPr>
        <dsp:cNvPr id="0" name=""/>
        <dsp:cNvSpPr/>
      </dsp:nvSpPr>
      <dsp:spPr>
        <a:xfrm>
          <a:off x="1106910" y="2129053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2129053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628430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經理</a:t>
          </a:r>
          <a:endParaRPr lang="zh-TW" altLang="en-US" sz="2500" kern="1200" dirty="0"/>
        </a:p>
      </dsp:txBody>
      <dsp:txXfrm>
        <a:off x="606287" y="1628430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2339314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底薪</a:t>
          </a:r>
          <a:endParaRPr lang="zh-TW" altLang="en-US" sz="2500" kern="1200" dirty="0"/>
        </a:p>
      </dsp:txBody>
      <dsp:txXfrm>
        <a:off x="533" y="2339314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2339314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勞健保</a:t>
          </a:r>
          <a:endParaRPr lang="zh-TW" altLang="en-US" sz="2500" kern="1200" dirty="0"/>
        </a:p>
      </dsp:txBody>
      <dsp:txXfrm>
        <a:off x="1212040" y="2339314"/>
        <a:ext cx="1001245" cy="500622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47623F-DC16-45A0-8716-CA857858BE6D}">
      <dsp:nvSpPr>
        <dsp:cNvPr id="0" name=""/>
        <dsp:cNvSpPr/>
      </dsp:nvSpPr>
      <dsp:spPr>
        <a:xfrm>
          <a:off x="1106910" y="2129053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2129053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628430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工程師</a:t>
          </a:r>
          <a:endParaRPr lang="zh-TW" altLang="en-US" sz="2500" kern="1200" dirty="0"/>
        </a:p>
      </dsp:txBody>
      <dsp:txXfrm>
        <a:off x="606287" y="1628430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2339314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底薪</a:t>
          </a:r>
          <a:endParaRPr lang="zh-TW" altLang="en-US" sz="2500" kern="1200" dirty="0"/>
        </a:p>
      </dsp:txBody>
      <dsp:txXfrm>
        <a:off x="533" y="2339314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2339314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勞健保</a:t>
          </a:r>
          <a:endParaRPr lang="zh-TW" altLang="en-US" sz="2500" kern="1200" dirty="0"/>
        </a:p>
      </dsp:txBody>
      <dsp:txXfrm>
        <a:off x="1212040" y="2339314"/>
        <a:ext cx="1001245" cy="500622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78D358-7278-4B21-ABBE-47FBDA64F4B5}">
      <dsp:nvSpPr>
        <dsp:cNvPr id="0" name=""/>
        <dsp:cNvSpPr/>
      </dsp:nvSpPr>
      <dsp:spPr>
        <a:xfrm>
          <a:off x="1510715" y="1028672"/>
          <a:ext cx="158540" cy="1766595"/>
        </a:xfrm>
        <a:custGeom>
          <a:avLst/>
          <a:gdLst/>
          <a:ahLst/>
          <a:cxnLst/>
          <a:rect l="0" t="0" r="0" b="0"/>
          <a:pathLst>
            <a:path>
              <a:moveTo>
                <a:pt x="158540" y="0"/>
              </a:moveTo>
              <a:lnTo>
                <a:pt x="158540" y="1766595"/>
              </a:lnTo>
              <a:lnTo>
                <a:pt x="0" y="1766595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47623F-DC16-45A0-8716-CA857858BE6D}">
      <dsp:nvSpPr>
        <dsp:cNvPr id="0" name=""/>
        <dsp:cNvSpPr/>
      </dsp:nvSpPr>
      <dsp:spPr>
        <a:xfrm>
          <a:off x="1669256" y="1028672"/>
          <a:ext cx="158540" cy="6945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4558"/>
              </a:lnTo>
              <a:lnTo>
                <a:pt x="158540" y="694558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510715" y="1028672"/>
          <a:ext cx="158540" cy="694558"/>
        </a:xfrm>
        <a:custGeom>
          <a:avLst/>
          <a:gdLst/>
          <a:ahLst/>
          <a:cxnLst/>
          <a:rect l="0" t="0" r="0" b="0"/>
          <a:pathLst>
            <a:path>
              <a:moveTo>
                <a:pt x="158540" y="0"/>
              </a:moveTo>
              <a:lnTo>
                <a:pt x="158540" y="694558"/>
              </a:lnTo>
              <a:lnTo>
                <a:pt x="0" y="694558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914300" y="273716"/>
          <a:ext cx="1509910" cy="75495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kern="1200" dirty="0" smtClean="0"/>
            <a:t>薪水計算</a:t>
          </a:r>
          <a:endParaRPr lang="zh-TW" altLang="en-US" sz="2400" kern="1200" dirty="0"/>
        </a:p>
      </dsp:txBody>
      <dsp:txXfrm>
        <a:off x="914300" y="273716"/>
        <a:ext cx="1509910" cy="754955"/>
      </dsp:txXfrm>
    </dsp:sp>
    <dsp:sp modelId="{E9383AA2-428C-45CF-AD4D-4CE1D73B9846}">
      <dsp:nvSpPr>
        <dsp:cNvPr id="0" name=""/>
        <dsp:cNvSpPr/>
      </dsp:nvSpPr>
      <dsp:spPr>
        <a:xfrm>
          <a:off x="804" y="1345753"/>
          <a:ext cx="1509910" cy="75495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kern="1200" dirty="0" smtClean="0"/>
            <a:t>底薪</a:t>
          </a:r>
          <a:endParaRPr lang="zh-TW" altLang="en-US" sz="2400" kern="1200" dirty="0"/>
        </a:p>
      </dsp:txBody>
      <dsp:txXfrm>
        <a:off x="804" y="1345753"/>
        <a:ext cx="1509910" cy="754955"/>
      </dsp:txXfrm>
    </dsp:sp>
    <dsp:sp modelId="{E29BDA0E-BE6E-4740-A60A-87242F395660}">
      <dsp:nvSpPr>
        <dsp:cNvPr id="0" name=""/>
        <dsp:cNvSpPr/>
      </dsp:nvSpPr>
      <dsp:spPr>
        <a:xfrm>
          <a:off x="1827796" y="1345753"/>
          <a:ext cx="1509910" cy="75495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kern="1200" dirty="0" smtClean="0"/>
            <a:t>勞健保</a:t>
          </a:r>
          <a:endParaRPr lang="zh-TW" altLang="en-US" sz="2400" kern="1200" dirty="0"/>
        </a:p>
      </dsp:txBody>
      <dsp:txXfrm>
        <a:off x="1827796" y="1345753"/>
        <a:ext cx="1509910" cy="754955"/>
      </dsp:txXfrm>
    </dsp:sp>
    <dsp:sp modelId="{0C735C75-4474-4F92-9EA4-2060C707B140}">
      <dsp:nvSpPr>
        <dsp:cNvPr id="0" name=""/>
        <dsp:cNvSpPr/>
      </dsp:nvSpPr>
      <dsp:spPr>
        <a:xfrm>
          <a:off x="804" y="2417789"/>
          <a:ext cx="1509910" cy="754955"/>
        </a:xfrm>
        <a:prstGeom prst="rect">
          <a:avLst/>
        </a:prstGeom>
        <a:blipFill rotWithShape="1">
          <a:blip xmlns:r="http://schemas.openxmlformats.org/officeDocument/2006/relationships" r:embed="rId1">
            <a:duotone>
              <a:schemeClr val="dk1">
                <a:shade val="74000"/>
                <a:satMod val="130000"/>
                <a:lumMod val="90000"/>
              </a:schemeClr>
              <a:schemeClr val="dk1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outerShdw blurRad="38100" dist="25400" dir="5400000" rotWithShape="0">
            <a:srgbClr val="000000">
              <a:alpha val="60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kern="1200" dirty="0" smtClean="0"/>
            <a:t>特別不能說的福利</a:t>
          </a:r>
          <a:endParaRPr lang="zh-TW" altLang="en-US" sz="2400" kern="1200" dirty="0"/>
        </a:p>
      </dsp:txBody>
      <dsp:txXfrm>
        <a:off x="804" y="2417789"/>
        <a:ext cx="1509910" cy="7549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83523A-095B-4BAD-9BA8-002B7334E980}">
      <dsp:nvSpPr>
        <dsp:cNvPr id="0" name=""/>
        <dsp:cNvSpPr/>
      </dsp:nvSpPr>
      <dsp:spPr>
        <a:xfrm>
          <a:off x="0" y="0"/>
          <a:ext cx="2503092" cy="29207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200" kern="1200" dirty="0" smtClean="0"/>
            <a:t>國安局</a:t>
          </a:r>
          <a:endParaRPr lang="zh-TW" altLang="en-US" sz="1200" kern="1200" dirty="0"/>
        </a:p>
      </dsp:txBody>
      <dsp:txXfrm>
        <a:off x="8555" y="8555"/>
        <a:ext cx="2163238" cy="274965"/>
      </dsp:txXfrm>
    </dsp:sp>
    <dsp:sp modelId="{AD5C9273-ADBB-4C42-B786-A78C82B39581}">
      <dsp:nvSpPr>
        <dsp:cNvPr id="0" name=""/>
        <dsp:cNvSpPr/>
      </dsp:nvSpPr>
      <dsp:spPr>
        <a:xfrm>
          <a:off x="209633" y="345180"/>
          <a:ext cx="2503092" cy="29207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200" kern="1200" dirty="0" smtClean="0"/>
            <a:t>104</a:t>
          </a:r>
          <a:r>
            <a:rPr lang="zh-TW" altLang="en-US" sz="1200" kern="1200" dirty="0" smtClean="0"/>
            <a:t>人力銀行</a:t>
          </a:r>
          <a:endParaRPr lang="zh-TW" altLang="en-US" sz="1200" kern="1200" dirty="0"/>
        </a:p>
      </dsp:txBody>
      <dsp:txXfrm>
        <a:off x="218188" y="353735"/>
        <a:ext cx="2086498" cy="274965"/>
      </dsp:txXfrm>
    </dsp:sp>
    <dsp:sp modelId="{B80BDD21-F9CD-47A7-AF46-95FA204AEC39}">
      <dsp:nvSpPr>
        <dsp:cNvPr id="0" name=""/>
        <dsp:cNvSpPr/>
      </dsp:nvSpPr>
      <dsp:spPr>
        <a:xfrm>
          <a:off x="416139" y="690360"/>
          <a:ext cx="2503092" cy="29207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200" kern="1200" dirty="0" smtClean="0"/>
            <a:t>華語文測驗推動委員會</a:t>
          </a:r>
          <a:endParaRPr lang="zh-TW" altLang="en-US" sz="1200" kern="1200" dirty="0"/>
        </a:p>
      </dsp:txBody>
      <dsp:txXfrm>
        <a:off x="424694" y="698915"/>
        <a:ext cx="2089627" cy="274965"/>
      </dsp:txXfrm>
    </dsp:sp>
    <dsp:sp modelId="{5D9FCFB3-DEE0-4119-A49D-FC4D24F38808}">
      <dsp:nvSpPr>
        <dsp:cNvPr id="0" name=""/>
        <dsp:cNvSpPr/>
      </dsp:nvSpPr>
      <dsp:spPr>
        <a:xfrm>
          <a:off x="625772" y="1035541"/>
          <a:ext cx="2503092" cy="29207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200" kern="1200" dirty="0" smtClean="0"/>
            <a:t>台積電</a:t>
          </a:r>
          <a:endParaRPr lang="zh-TW" altLang="en-US" sz="1200" kern="1200" dirty="0"/>
        </a:p>
      </dsp:txBody>
      <dsp:txXfrm>
        <a:off x="634327" y="1044096"/>
        <a:ext cx="2086498" cy="274965"/>
      </dsp:txXfrm>
    </dsp:sp>
    <dsp:sp modelId="{6940D191-AA37-4064-9778-E328FEF502F6}">
      <dsp:nvSpPr>
        <dsp:cNvPr id="0" name=""/>
        <dsp:cNvSpPr/>
      </dsp:nvSpPr>
      <dsp:spPr>
        <a:xfrm>
          <a:off x="2313242" y="223703"/>
          <a:ext cx="189849" cy="18984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2355958" y="223703"/>
        <a:ext cx="104417" cy="142861"/>
      </dsp:txXfrm>
    </dsp:sp>
    <dsp:sp modelId="{FA8F32A3-2446-4FFB-81DA-202821964DB0}">
      <dsp:nvSpPr>
        <dsp:cNvPr id="0" name=""/>
        <dsp:cNvSpPr/>
      </dsp:nvSpPr>
      <dsp:spPr>
        <a:xfrm>
          <a:off x="2522876" y="568883"/>
          <a:ext cx="189849" cy="189849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2565592" y="568883"/>
        <a:ext cx="104417" cy="142861"/>
      </dsp:txXfrm>
    </dsp:sp>
    <dsp:sp modelId="{6D45C83F-5237-4D23-8569-DDE5E26471BD}">
      <dsp:nvSpPr>
        <dsp:cNvPr id="0" name=""/>
        <dsp:cNvSpPr/>
      </dsp:nvSpPr>
      <dsp:spPr>
        <a:xfrm>
          <a:off x="2729381" y="914064"/>
          <a:ext cx="189849" cy="189849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2772097" y="914064"/>
        <a:ext cx="104417" cy="1428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060A72-58A1-4BFC-9D89-8DD8BAE95706}">
      <dsp:nvSpPr>
        <dsp:cNvPr id="0" name=""/>
        <dsp:cNvSpPr/>
      </dsp:nvSpPr>
      <dsp:spPr>
        <a:xfrm>
          <a:off x="0" y="2826845"/>
          <a:ext cx="3338512" cy="61844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200" kern="1200" dirty="0" smtClean="0"/>
            <a:t>DB</a:t>
          </a:r>
          <a:endParaRPr lang="zh-TW" altLang="en-US" sz="2200" kern="1200" dirty="0"/>
        </a:p>
      </dsp:txBody>
      <dsp:txXfrm>
        <a:off x="0" y="2826845"/>
        <a:ext cx="3338512" cy="618444"/>
      </dsp:txXfrm>
    </dsp:sp>
    <dsp:sp modelId="{2BDB1809-5035-4101-9690-D7DEA550F70C}">
      <dsp:nvSpPr>
        <dsp:cNvPr id="0" name=""/>
        <dsp:cNvSpPr/>
      </dsp:nvSpPr>
      <dsp:spPr>
        <a:xfrm rot="10800000">
          <a:off x="0" y="1884954"/>
          <a:ext cx="3338512" cy="951167"/>
        </a:xfrm>
        <a:prstGeom prst="upArrowCallout">
          <a:avLst/>
        </a:prstGeom>
        <a:solidFill>
          <a:schemeClr val="accent2">
            <a:hueOff val="1121052"/>
            <a:satOff val="-1191"/>
            <a:lumOff val="91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200" kern="1200" dirty="0" smtClean="0"/>
            <a:t>Java</a:t>
          </a:r>
          <a:endParaRPr lang="zh-TW" altLang="en-US" sz="2200" kern="1200" dirty="0"/>
        </a:p>
      </dsp:txBody>
      <dsp:txXfrm rot="10800000">
        <a:off x="0" y="1884954"/>
        <a:ext cx="3338512" cy="618040"/>
      </dsp:txXfrm>
    </dsp:sp>
    <dsp:sp modelId="{96DA5FA4-9CD8-498B-BB3E-5B101D1C35A8}">
      <dsp:nvSpPr>
        <dsp:cNvPr id="0" name=""/>
        <dsp:cNvSpPr/>
      </dsp:nvSpPr>
      <dsp:spPr>
        <a:xfrm rot="10800000">
          <a:off x="0" y="943062"/>
          <a:ext cx="3338512" cy="951167"/>
        </a:xfrm>
        <a:prstGeom prst="upArrowCallout">
          <a:avLst/>
        </a:prstGeom>
        <a:solidFill>
          <a:schemeClr val="accent2">
            <a:hueOff val="2242103"/>
            <a:satOff val="-2381"/>
            <a:lumOff val="183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200" kern="1200" dirty="0" err="1" smtClean="0"/>
            <a:t>Weblogic</a:t>
          </a:r>
          <a:r>
            <a:rPr lang="en-US" altLang="zh-TW" sz="2200" kern="1200" dirty="0" smtClean="0"/>
            <a:t> Server</a:t>
          </a:r>
          <a:endParaRPr lang="zh-TW" altLang="en-US" sz="2200" kern="1200" dirty="0"/>
        </a:p>
      </dsp:txBody>
      <dsp:txXfrm rot="10800000">
        <a:off x="0" y="943062"/>
        <a:ext cx="3338512" cy="618040"/>
      </dsp:txXfrm>
    </dsp:sp>
    <dsp:sp modelId="{0D491D84-C38D-4081-AA3D-5928C602B4CF}">
      <dsp:nvSpPr>
        <dsp:cNvPr id="0" name=""/>
        <dsp:cNvSpPr/>
      </dsp:nvSpPr>
      <dsp:spPr>
        <a:xfrm rot="10800000">
          <a:off x="0" y="1171"/>
          <a:ext cx="3338512" cy="951167"/>
        </a:xfrm>
        <a:prstGeom prst="upArrowCallout">
          <a:avLst/>
        </a:prstGeom>
        <a:solidFill>
          <a:schemeClr val="accent2">
            <a:hueOff val="3363155"/>
            <a:satOff val="-3572"/>
            <a:lumOff val="274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200" kern="1200" dirty="0" smtClean="0"/>
            <a:t>VB.net</a:t>
          </a:r>
          <a:endParaRPr lang="zh-TW" altLang="en-US" sz="2200" kern="1200" dirty="0"/>
        </a:p>
      </dsp:txBody>
      <dsp:txXfrm rot="10800000">
        <a:off x="0" y="1171"/>
        <a:ext cx="3338512" cy="6180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E5D68A-869B-4A0D-96C2-3AEF94E8AEF1}">
      <dsp:nvSpPr>
        <dsp:cNvPr id="0" name=""/>
        <dsp:cNvSpPr/>
      </dsp:nvSpPr>
      <dsp:spPr>
        <a:xfrm>
          <a:off x="578" y="657426"/>
          <a:ext cx="2947937" cy="2947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500" kern="1200" dirty="0" smtClean="0"/>
            <a:t>壓力</a:t>
          </a:r>
          <a:endParaRPr lang="zh-TW" altLang="en-US" sz="6500" kern="1200" dirty="0"/>
        </a:p>
      </dsp:txBody>
      <dsp:txXfrm>
        <a:off x="432293" y="1089141"/>
        <a:ext cx="2084507" cy="2084507"/>
      </dsp:txXfrm>
    </dsp:sp>
    <dsp:sp modelId="{A5913FA8-B950-404C-A3D1-553B398C4FDE}">
      <dsp:nvSpPr>
        <dsp:cNvPr id="0" name=""/>
        <dsp:cNvSpPr/>
      </dsp:nvSpPr>
      <dsp:spPr>
        <a:xfrm>
          <a:off x="2717544" y="241070"/>
          <a:ext cx="1832810" cy="9949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4500" kern="1200"/>
        </a:p>
      </dsp:txBody>
      <dsp:txXfrm>
        <a:off x="2717544" y="440056"/>
        <a:ext cx="1534332" cy="596956"/>
      </dsp:txXfrm>
    </dsp:sp>
    <dsp:sp modelId="{07039FB9-EE78-4EC8-9526-0F0FD6B89E40}">
      <dsp:nvSpPr>
        <dsp:cNvPr id="0" name=""/>
        <dsp:cNvSpPr/>
      </dsp:nvSpPr>
      <dsp:spPr>
        <a:xfrm>
          <a:off x="4423127" y="657426"/>
          <a:ext cx="2947937" cy="2947937"/>
        </a:xfrm>
        <a:prstGeom prst="ellipse">
          <a:avLst/>
        </a:prstGeom>
        <a:solidFill>
          <a:schemeClr val="accent2">
            <a:hueOff val="3363155"/>
            <a:satOff val="-3572"/>
            <a:lumOff val="274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600" kern="1200" dirty="0" smtClean="0"/>
            <a:t>執行測試</a:t>
          </a:r>
          <a:endParaRPr lang="zh-TW" altLang="en-US" sz="3600" kern="1200" dirty="0"/>
        </a:p>
      </dsp:txBody>
      <dsp:txXfrm>
        <a:off x="4854842" y="1089141"/>
        <a:ext cx="2084507" cy="2084507"/>
      </dsp:txXfrm>
    </dsp:sp>
    <dsp:sp modelId="{92AB279D-C995-41C1-BC6E-89AF9DF13FAE}">
      <dsp:nvSpPr>
        <dsp:cNvPr id="0" name=""/>
        <dsp:cNvSpPr/>
      </dsp:nvSpPr>
      <dsp:spPr>
        <a:xfrm rot="10800000">
          <a:off x="2821288" y="3026790"/>
          <a:ext cx="1832810" cy="9949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3363155"/>
            <a:satOff val="-3572"/>
            <a:lumOff val="274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4500" kern="1200"/>
        </a:p>
      </dsp:txBody>
      <dsp:txXfrm rot="10800000">
        <a:off x="3119766" y="3225776"/>
        <a:ext cx="1534332" cy="59695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78D358-7278-4B21-ABBE-47FBDA64F4B5}">
      <dsp:nvSpPr>
        <dsp:cNvPr id="0" name=""/>
        <dsp:cNvSpPr/>
      </dsp:nvSpPr>
      <dsp:spPr>
        <a:xfrm>
          <a:off x="1001779" y="1773611"/>
          <a:ext cx="105130" cy="1171457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1171457"/>
              </a:lnTo>
              <a:lnTo>
                <a:pt x="0" y="1171457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47623F-DC16-45A0-8716-CA857858BE6D}">
      <dsp:nvSpPr>
        <dsp:cNvPr id="0" name=""/>
        <dsp:cNvSpPr/>
      </dsp:nvSpPr>
      <dsp:spPr>
        <a:xfrm>
          <a:off x="1106910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272988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董事長</a:t>
          </a:r>
          <a:endParaRPr lang="zh-TW" altLang="en-US" sz="1500" kern="1200" dirty="0"/>
        </a:p>
      </dsp:txBody>
      <dsp:txXfrm>
        <a:off x="606287" y="1272988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底薪</a:t>
          </a:r>
          <a:endParaRPr lang="zh-TW" altLang="en-US" sz="1500" kern="1200" dirty="0"/>
        </a:p>
      </dsp:txBody>
      <dsp:txXfrm>
        <a:off x="533" y="1983872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勞健保</a:t>
          </a:r>
          <a:endParaRPr lang="zh-TW" altLang="en-US" sz="1500" kern="1200" dirty="0"/>
        </a:p>
      </dsp:txBody>
      <dsp:txXfrm>
        <a:off x="1212040" y="1983872"/>
        <a:ext cx="1001245" cy="500622"/>
      </dsp:txXfrm>
    </dsp:sp>
    <dsp:sp modelId="{0C735C75-4474-4F92-9EA4-2060C707B140}">
      <dsp:nvSpPr>
        <dsp:cNvPr id="0" name=""/>
        <dsp:cNvSpPr/>
      </dsp:nvSpPr>
      <dsp:spPr>
        <a:xfrm>
          <a:off x="533" y="2694756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特別不能說的福利</a:t>
          </a:r>
          <a:endParaRPr lang="zh-TW" altLang="en-US" sz="1500" kern="1200" dirty="0"/>
        </a:p>
      </dsp:txBody>
      <dsp:txXfrm>
        <a:off x="533" y="2694756"/>
        <a:ext cx="1001245" cy="50062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78D358-7278-4B21-ABBE-47FBDA64F4B5}">
      <dsp:nvSpPr>
        <dsp:cNvPr id="0" name=""/>
        <dsp:cNvSpPr/>
      </dsp:nvSpPr>
      <dsp:spPr>
        <a:xfrm>
          <a:off x="1001779" y="1773611"/>
          <a:ext cx="105130" cy="1171457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1171457"/>
              </a:lnTo>
              <a:lnTo>
                <a:pt x="0" y="1171457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47623F-DC16-45A0-8716-CA857858BE6D}">
      <dsp:nvSpPr>
        <dsp:cNvPr id="0" name=""/>
        <dsp:cNvSpPr/>
      </dsp:nvSpPr>
      <dsp:spPr>
        <a:xfrm>
          <a:off x="1106910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272988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副總</a:t>
          </a:r>
          <a:endParaRPr lang="zh-TW" altLang="en-US" sz="1500" kern="1200" dirty="0"/>
        </a:p>
      </dsp:txBody>
      <dsp:txXfrm>
        <a:off x="606287" y="1272988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底薪</a:t>
          </a:r>
          <a:endParaRPr lang="zh-TW" altLang="en-US" sz="1500" kern="1200" dirty="0"/>
        </a:p>
      </dsp:txBody>
      <dsp:txXfrm>
        <a:off x="533" y="1983872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勞健保</a:t>
          </a:r>
          <a:endParaRPr lang="zh-TW" altLang="en-US" sz="1500" kern="1200" dirty="0"/>
        </a:p>
      </dsp:txBody>
      <dsp:txXfrm>
        <a:off x="1212040" y="1983872"/>
        <a:ext cx="1001245" cy="500622"/>
      </dsp:txXfrm>
    </dsp:sp>
    <dsp:sp modelId="{0C735C75-4474-4F92-9EA4-2060C707B140}">
      <dsp:nvSpPr>
        <dsp:cNvPr id="0" name=""/>
        <dsp:cNvSpPr/>
      </dsp:nvSpPr>
      <dsp:spPr>
        <a:xfrm>
          <a:off x="533" y="2694756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特別不能說的福利</a:t>
          </a:r>
          <a:endParaRPr lang="zh-TW" altLang="en-US" sz="1500" kern="1200" dirty="0"/>
        </a:p>
      </dsp:txBody>
      <dsp:txXfrm>
        <a:off x="533" y="2694756"/>
        <a:ext cx="1001245" cy="50062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47623F-DC16-45A0-8716-CA857858BE6D}">
      <dsp:nvSpPr>
        <dsp:cNvPr id="0" name=""/>
        <dsp:cNvSpPr/>
      </dsp:nvSpPr>
      <dsp:spPr>
        <a:xfrm>
          <a:off x="1106910" y="2129053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2129053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628430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經理</a:t>
          </a:r>
          <a:endParaRPr lang="zh-TW" altLang="en-US" sz="2500" kern="1200" dirty="0"/>
        </a:p>
      </dsp:txBody>
      <dsp:txXfrm>
        <a:off x="606287" y="1628430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2339314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底薪</a:t>
          </a:r>
          <a:endParaRPr lang="zh-TW" altLang="en-US" sz="2500" kern="1200" dirty="0"/>
        </a:p>
      </dsp:txBody>
      <dsp:txXfrm>
        <a:off x="533" y="2339314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2339314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勞健保</a:t>
          </a:r>
          <a:endParaRPr lang="zh-TW" altLang="en-US" sz="2500" kern="1200" dirty="0"/>
        </a:p>
      </dsp:txBody>
      <dsp:txXfrm>
        <a:off x="1212040" y="2339314"/>
        <a:ext cx="1001245" cy="50062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47623F-DC16-45A0-8716-CA857858BE6D}">
      <dsp:nvSpPr>
        <dsp:cNvPr id="0" name=""/>
        <dsp:cNvSpPr/>
      </dsp:nvSpPr>
      <dsp:spPr>
        <a:xfrm>
          <a:off x="1106910" y="2129053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2129053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628430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工程師</a:t>
          </a:r>
          <a:endParaRPr lang="zh-TW" altLang="en-US" sz="2500" kern="1200" dirty="0"/>
        </a:p>
      </dsp:txBody>
      <dsp:txXfrm>
        <a:off x="606287" y="1628430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2339314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底薪</a:t>
          </a:r>
          <a:endParaRPr lang="zh-TW" altLang="en-US" sz="2500" kern="1200" dirty="0"/>
        </a:p>
      </dsp:txBody>
      <dsp:txXfrm>
        <a:off x="533" y="2339314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2339314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500" kern="1200" dirty="0" smtClean="0"/>
            <a:t>勞健保</a:t>
          </a:r>
          <a:endParaRPr lang="zh-TW" altLang="en-US" sz="2500" kern="1200" dirty="0"/>
        </a:p>
      </dsp:txBody>
      <dsp:txXfrm>
        <a:off x="1212040" y="2339314"/>
        <a:ext cx="1001245" cy="50062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2DF694-4C86-4032-83B5-75BD917F83F7}">
      <dsp:nvSpPr>
        <dsp:cNvPr id="0" name=""/>
        <dsp:cNvSpPr/>
      </dsp:nvSpPr>
      <dsp:spPr>
        <a:xfrm>
          <a:off x="1001779" y="1773611"/>
          <a:ext cx="105130" cy="1171457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1171457"/>
              </a:lnTo>
              <a:lnTo>
                <a:pt x="0" y="1171457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47623F-DC16-45A0-8716-CA857858BE6D}">
      <dsp:nvSpPr>
        <dsp:cNvPr id="0" name=""/>
        <dsp:cNvSpPr/>
      </dsp:nvSpPr>
      <dsp:spPr>
        <a:xfrm>
          <a:off x="1106910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572"/>
              </a:lnTo>
              <a:lnTo>
                <a:pt x="10513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3F2E7-9EC2-46F5-8399-BF5B5FC8A340}">
      <dsp:nvSpPr>
        <dsp:cNvPr id="0" name=""/>
        <dsp:cNvSpPr/>
      </dsp:nvSpPr>
      <dsp:spPr>
        <a:xfrm>
          <a:off x="1001779" y="1773611"/>
          <a:ext cx="105130" cy="460572"/>
        </a:xfrm>
        <a:custGeom>
          <a:avLst/>
          <a:gdLst/>
          <a:ahLst/>
          <a:cxnLst/>
          <a:rect l="0" t="0" r="0" b="0"/>
          <a:pathLst>
            <a:path>
              <a:moveTo>
                <a:pt x="105130" y="0"/>
              </a:moveTo>
              <a:lnTo>
                <a:pt x="105130" y="460572"/>
              </a:lnTo>
              <a:lnTo>
                <a:pt x="0" y="460572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03042-538C-42A2-9500-875466A898BE}">
      <dsp:nvSpPr>
        <dsp:cNvPr id="0" name=""/>
        <dsp:cNvSpPr/>
      </dsp:nvSpPr>
      <dsp:spPr>
        <a:xfrm>
          <a:off x="606287" y="1272988"/>
          <a:ext cx="1001245" cy="5006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董事長</a:t>
          </a:r>
          <a:endParaRPr lang="zh-TW" altLang="en-US" sz="1500" kern="1200" dirty="0"/>
        </a:p>
      </dsp:txBody>
      <dsp:txXfrm>
        <a:off x="606287" y="1272988"/>
        <a:ext cx="1001245" cy="500622"/>
      </dsp:txXfrm>
    </dsp:sp>
    <dsp:sp modelId="{E9383AA2-428C-45CF-AD4D-4CE1D73B9846}">
      <dsp:nvSpPr>
        <dsp:cNvPr id="0" name=""/>
        <dsp:cNvSpPr/>
      </dsp:nvSpPr>
      <dsp:spPr>
        <a:xfrm>
          <a:off x="533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底薪</a:t>
          </a:r>
          <a:endParaRPr lang="zh-TW" altLang="en-US" sz="1500" kern="1200" dirty="0"/>
        </a:p>
      </dsp:txBody>
      <dsp:txXfrm>
        <a:off x="533" y="1983872"/>
        <a:ext cx="1001245" cy="500622"/>
      </dsp:txXfrm>
    </dsp:sp>
    <dsp:sp modelId="{E29BDA0E-BE6E-4740-A60A-87242F395660}">
      <dsp:nvSpPr>
        <dsp:cNvPr id="0" name=""/>
        <dsp:cNvSpPr/>
      </dsp:nvSpPr>
      <dsp:spPr>
        <a:xfrm>
          <a:off x="1212040" y="1983872"/>
          <a:ext cx="1001245" cy="5006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勞健保</a:t>
          </a:r>
          <a:endParaRPr lang="zh-TW" altLang="en-US" sz="1500" kern="1200" dirty="0"/>
        </a:p>
      </dsp:txBody>
      <dsp:txXfrm>
        <a:off x="1212040" y="1983872"/>
        <a:ext cx="1001245" cy="500622"/>
      </dsp:txXfrm>
    </dsp:sp>
    <dsp:sp modelId="{BEC43F89-E36F-49C6-A765-099025073C75}">
      <dsp:nvSpPr>
        <dsp:cNvPr id="0" name=""/>
        <dsp:cNvSpPr/>
      </dsp:nvSpPr>
      <dsp:spPr>
        <a:xfrm>
          <a:off x="533" y="2694756"/>
          <a:ext cx="1001245" cy="500622"/>
        </a:xfrm>
        <a:prstGeom prst="rect">
          <a:avLst/>
        </a:prstGeom>
        <a:blipFill rotWithShape="1">
          <a:blip xmlns:r="http://schemas.openxmlformats.org/officeDocument/2006/relationships" r:embed="rId1">
            <a:duotone>
              <a:schemeClr val="dk1">
                <a:shade val="74000"/>
                <a:satMod val="130000"/>
                <a:lumMod val="90000"/>
              </a:schemeClr>
              <a:schemeClr val="dk1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outerShdw blurRad="38100" dist="25400" dir="5400000" rotWithShape="0">
            <a:srgbClr val="000000">
              <a:alpha val="60000"/>
            </a:srgbClr>
          </a:outerShdw>
        </a:effectLst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500" kern="1200" dirty="0" smtClean="0"/>
            <a:t>特別不能說的福利</a:t>
          </a:r>
          <a:endParaRPr lang="zh-TW" altLang="en-US" sz="1500" kern="1200" dirty="0"/>
        </a:p>
      </dsp:txBody>
      <dsp:txXfrm>
        <a:off x="533" y="2694756"/>
        <a:ext cx="1001245" cy="5006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0.7449</cdr:x>
      <cdr:y>0.10512</cdr:y>
    </cdr:from>
    <cdr:to>
      <cdr:x>0.75225</cdr:x>
      <cdr:y>0.67847</cdr:y>
    </cdr:to>
    <cdr:sp macro="" textlink="">
      <cdr:nvSpPr>
        <cdr:cNvPr id="2" name="矩形 1"/>
        <cdr:cNvSpPr/>
      </cdr:nvSpPr>
      <cdr:spPr>
        <a:xfrm xmlns:a="http://schemas.openxmlformats.org/drawingml/2006/main" flipH="1">
          <a:off x="5064760" y="362140"/>
          <a:ext cx="49973" cy="1975104"/>
        </a:xfrm>
        <a:prstGeom xmlns:a="http://schemas.openxmlformats.org/drawingml/2006/main" prst="rect">
          <a:avLst/>
        </a:prstGeom>
      </cdr:spPr>
      <cdr:style>
        <a:lnRef xmlns:a="http://schemas.openxmlformats.org/drawingml/2006/main" idx="2">
          <a:schemeClr val="accent4">
            <a:shade val="50000"/>
          </a:schemeClr>
        </a:lnRef>
        <a:fillRef xmlns:a="http://schemas.openxmlformats.org/drawingml/2006/main" idx="1">
          <a:schemeClr val="accent4"/>
        </a:fillRef>
        <a:effectRef xmlns:a="http://schemas.openxmlformats.org/drawingml/2006/main" idx="0">
          <a:schemeClr val="accent4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zh-TW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zh-TW" altLang="en-US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EB8BF-FDE6-4088-AE3E-0BBEA99CA5D2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2295F6-0313-4454-9744-1087BA37778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4395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C215D5-A43D-4631-8985-5DF8BC8C2BBA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C684A9-BF98-490D-AD09-A8B6D5587B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8044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16138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85436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94509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就如同執行</a:t>
            </a:r>
            <a:r>
              <a:rPr lang="en-US" altLang="zh-TW" dirty="0" smtClean="0"/>
              <a:t>open book</a:t>
            </a:r>
            <a:r>
              <a:rPr lang="zh-TW" altLang="en-US" dirty="0" smtClean="0"/>
              <a:t>期末考是一樣，你確認已經對的部分越多，你的壓力就越小，但如果確認的部分很少，隨著時間逼近，你的壓力就越來越大。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52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5378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福斯汽車。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53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02333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258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這一個改</a:t>
            </a:r>
            <a:r>
              <a:rPr lang="en-US" altLang="zh-TW" dirty="0" smtClean="0"/>
              <a:t>code</a:t>
            </a:r>
            <a:r>
              <a:rPr lang="zh-TW" altLang="en-US" dirty="0" smtClean="0"/>
              <a:t>的人通常就是你自己，除非離開這一家公司，不然要做的事情會越來越多，</a:t>
            </a:r>
            <a:endParaRPr lang="en-US" altLang="zh-TW" dirty="0" smtClean="0"/>
          </a:p>
          <a:p>
            <a:r>
              <a:rPr lang="zh-TW" altLang="en-US" dirty="0" smtClean="0"/>
              <a:t>該忘記的都會忘記，不該忘記的也會忘記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66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8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70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94062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71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96710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72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16369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74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1812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50555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75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82166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92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47969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94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7034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簡單的來說，就在在某一個期限之前，用你有限的時間，達到你想做到的事情。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7166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1953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93042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2715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4895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3443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84A9-BF98-490D-AD09-A8B6D5587B81}" type="slidenum">
              <a:rPr lang="zh-TW" altLang="en-US" smtClean="0"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8909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4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4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6000">
                <a:effectLst/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643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2360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2786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602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98660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44436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707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87575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070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66728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401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>
            <a:lvl1pPr>
              <a:defRPr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40719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7189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224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44365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48344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282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4A2F9E0-F1DA-43F4-A6F5-C255969793BE}" type="datetimeFigureOut">
              <a:rPr lang="zh-TW" altLang="en-US" smtClean="0"/>
              <a:t>2015/11/3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9882371-E61D-4F52-9312-15C1447B78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278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  <p:sldLayoutId id="2147483904" r:id="rId16"/>
    <p:sldLayoutId id="2147483905" r:id="rId17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標楷體" panose="03000509000000000000" pitchFamily="65" charset="-120"/>
          <a:ea typeface="標楷體" panose="03000509000000000000" pitchFamily="65" charset="-12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標楷體" panose="03000509000000000000" pitchFamily="65" charset="-120"/>
          <a:ea typeface="標楷體" panose="03000509000000000000" pitchFamily="65" charset="-120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標楷體" panose="03000509000000000000" pitchFamily="65" charset="-120"/>
          <a:ea typeface="標楷體" panose="03000509000000000000" pitchFamily="65" charset="-120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標楷體" panose="03000509000000000000" pitchFamily="65" charset="-120"/>
          <a:ea typeface="標楷體" panose="03000509000000000000" pitchFamily="65" charset="-120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標楷體" panose="03000509000000000000" pitchFamily="65" charset="-120"/>
          <a:ea typeface="標楷體" panose="03000509000000000000" pitchFamily="65" charset="-120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標楷體" panose="03000509000000000000" pitchFamily="65" charset="-120"/>
          <a:ea typeface="標楷體" panose="03000509000000000000" pitchFamily="65" charset="-12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7.jp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jpe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zh.wikipedia.org/wiki/%E8%BB%9F%E4%BB%B6%E8%A8%AD%E8%A8%88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zh.wikipedia.org/wiki/%E8%A8%88%E7%AE%97%E6%A9%9F%E7%A7%91%E5%AD%B8" TargetMode="External"/><Relationship Id="rId5" Type="http://schemas.openxmlformats.org/officeDocument/2006/relationships/hyperlink" Target="https://zh.wikipedia.org/wiki/%E5%BB%BA%E7%AD%91%E8%AE%BE%E8%AE%A1" TargetMode="External"/><Relationship Id="rId4" Type="http://schemas.openxmlformats.org/officeDocument/2006/relationships/hyperlink" Target="https://zh.wikipedia.org/wiki/%E5%9F%83%E9%87%8C%E5%B8%8C%C2%B7%E4%BC%BD%E7%91%AA" TargetMode="Externa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13" Type="http://schemas.openxmlformats.org/officeDocument/2006/relationships/diagramData" Target="../diagrams/data7.xml"/><Relationship Id="rId18" Type="http://schemas.openxmlformats.org/officeDocument/2006/relationships/diagramData" Target="../diagrams/data8.xml"/><Relationship Id="rId3" Type="http://schemas.openxmlformats.org/officeDocument/2006/relationships/diagramData" Target="../diagrams/data5.xml"/><Relationship Id="rId21" Type="http://schemas.openxmlformats.org/officeDocument/2006/relationships/diagramColors" Target="../diagrams/colors8.xml"/><Relationship Id="rId7" Type="http://schemas.microsoft.com/office/2007/relationships/diagramDrawing" Target="../diagrams/drawing5.xml"/><Relationship Id="rId12" Type="http://schemas.microsoft.com/office/2007/relationships/diagramDrawing" Target="../diagrams/drawing6.xml"/><Relationship Id="rId17" Type="http://schemas.microsoft.com/office/2007/relationships/diagramDrawing" Target="../diagrams/drawing7.xml"/><Relationship Id="rId2" Type="http://schemas.openxmlformats.org/officeDocument/2006/relationships/notesSlide" Target="../notesSlides/notesSlide16.xml"/><Relationship Id="rId16" Type="http://schemas.openxmlformats.org/officeDocument/2006/relationships/diagramColors" Target="../diagrams/colors7.xml"/><Relationship Id="rId20" Type="http://schemas.openxmlformats.org/officeDocument/2006/relationships/diagramQuickStyle" Target="../diagrams/quickStyl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11" Type="http://schemas.openxmlformats.org/officeDocument/2006/relationships/diagramColors" Target="../diagrams/colors6.xml"/><Relationship Id="rId5" Type="http://schemas.openxmlformats.org/officeDocument/2006/relationships/diagramQuickStyle" Target="../diagrams/quickStyle5.xml"/><Relationship Id="rId15" Type="http://schemas.openxmlformats.org/officeDocument/2006/relationships/diagramQuickStyle" Target="../diagrams/quickStyle7.xml"/><Relationship Id="rId10" Type="http://schemas.openxmlformats.org/officeDocument/2006/relationships/diagramQuickStyle" Target="../diagrams/quickStyle6.xml"/><Relationship Id="rId19" Type="http://schemas.openxmlformats.org/officeDocument/2006/relationships/diagramLayout" Target="../diagrams/layout8.xml"/><Relationship Id="rId4" Type="http://schemas.openxmlformats.org/officeDocument/2006/relationships/diagramLayout" Target="../diagrams/layout5.xml"/><Relationship Id="rId9" Type="http://schemas.openxmlformats.org/officeDocument/2006/relationships/diagramLayout" Target="../diagrams/layout6.xml"/><Relationship Id="rId14" Type="http://schemas.openxmlformats.org/officeDocument/2006/relationships/diagramLayout" Target="../diagrams/layout7.xml"/><Relationship Id="rId22" Type="http://schemas.microsoft.com/office/2007/relationships/diagramDrawing" Target="../diagrams/drawing8.xml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0.xml"/><Relationship Id="rId13" Type="http://schemas.openxmlformats.org/officeDocument/2006/relationships/diagramData" Target="../diagrams/data11.xml"/><Relationship Id="rId18" Type="http://schemas.openxmlformats.org/officeDocument/2006/relationships/diagramData" Target="../diagrams/data12.xml"/><Relationship Id="rId3" Type="http://schemas.openxmlformats.org/officeDocument/2006/relationships/diagramData" Target="../diagrams/data9.xml"/><Relationship Id="rId21" Type="http://schemas.openxmlformats.org/officeDocument/2006/relationships/diagramColors" Target="../diagrams/colors12.xml"/><Relationship Id="rId7" Type="http://schemas.microsoft.com/office/2007/relationships/diagramDrawing" Target="../diagrams/drawing9.xml"/><Relationship Id="rId12" Type="http://schemas.microsoft.com/office/2007/relationships/diagramDrawing" Target="../diagrams/drawing10.xml"/><Relationship Id="rId17" Type="http://schemas.microsoft.com/office/2007/relationships/diagramDrawing" Target="../diagrams/drawing11.xml"/><Relationship Id="rId2" Type="http://schemas.openxmlformats.org/officeDocument/2006/relationships/notesSlide" Target="../notesSlides/notesSlide17.xml"/><Relationship Id="rId16" Type="http://schemas.openxmlformats.org/officeDocument/2006/relationships/diagramColors" Target="../diagrams/colors11.xml"/><Relationship Id="rId20" Type="http://schemas.openxmlformats.org/officeDocument/2006/relationships/diagramQuickStyle" Target="../diagrams/quickStyl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11" Type="http://schemas.openxmlformats.org/officeDocument/2006/relationships/diagramColors" Target="../diagrams/colors10.xml"/><Relationship Id="rId5" Type="http://schemas.openxmlformats.org/officeDocument/2006/relationships/diagramQuickStyle" Target="../diagrams/quickStyle9.xml"/><Relationship Id="rId15" Type="http://schemas.openxmlformats.org/officeDocument/2006/relationships/diagramQuickStyle" Target="../diagrams/quickStyle11.xml"/><Relationship Id="rId10" Type="http://schemas.openxmlformats.org/officeDocument/2006/relationships/diagramQuickStyle" Target="../diagrams/quickStyle10.xml"/><Relationship Id="rId19" Type="http://schemas.openxmlformats.org/officeDocument/2006/relationships/diagramLayout" Target="../diagrams/layout12.xml"/><Relationship Id="rId4" Type="http://schemas.openxmlformats.org/officeDocument/2006/relationships/diagramLayout" Target="../diagrams/layout9.xml"/><Relationship Id="rId9" Type="http://schemas.openxmlformats.org/officeDocument/2006/relationships/diagramLayout" Target="../diagrams/layout10.xml"/><Relationship Id="rId14" Type="http://schemas.openxmlformats.org/officeDocument/2006/relationships/diagramLayout" Target="../diagrams/layout11.xml"/><Relationship Id="rId22" Type="http://schemas.microsoft.com/office/2007/relationships/diagramDrawing" Target="../diagrams/drawing12.xml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4.xml"/><Relationship Id="rId13" Type="http://schemas.openxmlformats.org/officeDocument/2006/relationships/diagramData" Target="../diagrams/data15.xml"/><Relationship Id="rId18" Type="http://schemas.openxmlformats.org/officeDocument/2006/relationships/diagramData" Target="../diagrams/data16.xml"/><Relationship Id="rId3" Type="http://schemas.openxmlformats.org/officeDocument/2006/relationships/diagramData" Target="../diagrams/data13.xml"/><Relationship Id="rId21" Type="http://schemas.openxmlformats.org/officeDocument/2006/relationships/diagramColors" Target="../diagrams/colors16.xml"/><Relationship Id="rId7" Type="http://schemas.microsoft.com/office/2007/relationships/diagramDrawing" Target="../diagrams/drawing13.xml"/><Relationship Id="rId12" Type="http://schemas.microsoft.com/office/2007/relationships/diagramDrawing" Target="../diagrams/drawing14.xml"/><Relationship Id="rId17" Type="http://schemas.microsoft.com/office/2007/relationships/diagramDrawing" Target="../diagrams/drawing15.xml"/><Relationship Id="rId2" Type="http://schemas.openxmlformats.org/officeDocument/2006/relationships/notesSlide" Target="../notesSlides/notesSlide18.xml"/><Relationship Id="rId16" Type="http://schemas.openxmlformats.org/officeDocument/2006/relationships/diagramColors" Target="../diagrams/colors15.xml"/><Relationship Id="rId20" Type="http://schemas.openxmlformats.org/officeDocument/2006/relationships/diagramQuickStyle" Target="../diagrams/quickStyl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11" Type="http://schemas.openxmlformats.org/officeDocument/2006/relationships/diagramColors" Target="../diagrams/colors14.xml"/><Relationship Id="rId5" Type="http://schemas.openxmlformats.org/officeDocument/2006/relationships/diagramQuickStyle" Target="../diagrams/quickStyle13.xml"/><Relationship Id="rId15" Type="http://schemas.openxmlformats.org/officeDocument/2006/relationships/diagramQuickStyle" Target="../diagrams/quickStyle15.xml"/><Relationship Id="rId10" Type="http://schemas.openxmlformats.org/officeDocument/2006/relationships/diagramQuickStyle" Target="../diagrams/quickStyle14.xml"/><Relationship Id="rId19" Type="http://schemas.openxmlformats.org/officeDocument/2006/relationships/diagramLayout" Target="../diagrams/layout16.xml"/><Relationship Id="rId4" Type="http://schemas.openxmlformats.org/officeDocument/2006/relationships/diagramLayout" Target="../diagrams/layout13.xml"/><Relationship Id="rId9" Type="http://schemas.openxmlformats.org/officeDocument/2006/relationships/diagramLayout" Target="../diagrams/layout14.xml"/><Relationship Id="rId14" Type="http://schemas.openxmlformats.org/officeDocument/2006/relationships/diagramLayout" Target="../diagrams/layout15.xml"/><Relationship Id="rId22" Type="http://schemas.microsoft.com/office/2007/relationships/diagramDrawing" Target="../diagrams/drawing1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7.xml"/><Relationship Id="rId3" Type="http://schemas.openxmlformats.org/officeDocument/2006/relationships/hyperlink" Target="https://zh.wikipedia.org/wiki/%E6%BC%94%E7%AE%97%E6%B3%95" TargetMode="External"/><Relationship Id="rId7" Type="http://schemas.openxmlformats.org/officeDocument/2006/relationships/diagramColors" Target="../diagrams/colors17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7.xml"/><Relationship Id="rId5" Type="http://schemas.openxmlformats.org/officeDocument/2006/relationships/diagramLayout" Target="../diagrams/layout17.xml"/><Relationship Id="rId4" Type="http://schemas.openxmlformats.org/officeDocument/2006/relationships/diagramData" Target="../diagrams/data1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en.wikipedia.org/wiki/Domain-specific_language" TargetMode="External"/><Relationship Id="rId4" Type="http://schemas.openxmlformats.org/officeDocument/2006/relationships/hyperlink" Target="http://en.wikipedia.org/wiki/Behavior_Driven_Development" TargetMode="Externa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sz="4800" dirty="0"/>
              <a:t>別讓軟體開發的</a:t>
            </a:r>
            <a:r>
              <a:rPr lang="zh-TW" altLang="en-US" sz="4800" dirty="0" smtClean="0"/>
              <a:t>坎讓</a:t>
            </a:r>
            <a:r>
              <a:rPr lang="zh-TW" altLang="en-US" sz="4800" dirty="0"/>
              <a:t>你的人生過不去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Alex Chen</a:t>
            </a:r>
          </a:p>
          <a:p>
            <a:r>
              <a:rPr lang="en-US" altLang="zh-TW" dirty="0" smtClean="0"/>
              <a:t>2015/11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9149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所以既使是學生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也是需要</a:t>
            </a:r>
            <a:r>
              <a:rPr lang="zh-TW" altLang="en-US" b="1" dirty="0" smtClean="0">
                <a:solidFill>
                  <a:srgbClr val="92D050"/>
                </a:solidFill>
              </a:rPr>
              <a:t>專案</a:t>
            </a:r>
            <a:r>
              <a:rPr lang="zh-TW" altLang="en-US" dirty="0" smtClean="0"/>
              <a:t>管理的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廣義而言，所謂「專案」係指一個特殊而有一定限度的 </a:t>
            </a:r>
            <a:r>
              <a:rPr lang="en-US" altLang="zh-TW" dirty="0"/>
              <a:t>(Finite)</a:t>
            </a:r>
            <a:r>
              <a:rPr lang="zh-TW" altLang="en-US" dirty="0"/>
              <a:t>任務，或由一群聚相互關連性的工作所共同組合起來的任務，而該任務是以獲得特殊結果或圓滿達成某種成就為目標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/>
              <a:t>無論執行時間的長短，它都具有一定的時程、明確的開始及終止點。</a:t>
            </a:r>
          </a:p>
          <a:p>
            <a:r>
              <a:rPr lang="zh-TW" altLang="en-US" dirty="0"/>
              <a:t>執行專案需使用資源，而通常專案都是在資源有限的環境下運作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5506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希望能夠對你有所幫</a:t>
            </a:r>
            <a:r>
              <a:rPr lang="zh-TW" altLang="en-US" dirty="0"/>
              <a:t>助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Q&amp;A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7681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solidFill>
                  <a:srgbClr val="92D050"/>
                </a:solidFill>
              </a:rPr>
              <a:t>專案</a:t>
            </a:r>
            <a:r>
              <a:rPr lang="zh-TW" altLang="en-US" dirty="0" smtClean="0"/>
              <a:t>管理金三角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6338" y="2858969"/>
            <a:ext cx="6799262" cy="27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443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對學習而言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 smtClean="0"/>
              <a:t>範疇</a:t>
            </a:r>
            <a:r>
              <a:rPr lang="en-US" altLang="zh-TW" dirty="0" smtClean="0"/>
              <a:t>(Scope)</a:t>
            </a:r>
            <a:r>
              <a:rPr lang="zh-TW" altLang="en-US" dirty="0" smtClean="0"/>
              <a:t>就是你這學期修的學分，</a:t>
            </a:r>
            <a:r>
              <a:rPr lang="zh-TW" altLang="en-US" b="1" dirty="0" smtClean="0">
                <a:solidFill>
                  <a:srgbClr val="FF0000"/>
                </a:solidFill>
              </a:rPr>
              <a:t>還有你要得到這個學分的條件</a:t>
            </a:r>
            <a:r>
              <a:rPr lang="zh-TW" altLang="en-US" dirty="0" smtClean="0">
                <a:solidFill>
                  <a:srgbClr val="FF0000"/>
                </a:solidFill>
              </a:rPr>
              <a:t>。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r>
              <a:rPr lang="zh-TW" altLang="en-US" dirty="0" smtClean="0"/>
              <a:t>時程</a:t>
            </a:r>
            <a:r>
              <a:rPr lang="en-US" altLang="zh-TW" dirty="0" smtClean="0"/>
              <a:t>(Time)</a:t>
            </a:r>
            <a:r>
              <a:rPr lang="zh-TW" altLang="en-US" dirty="0" smtClean="0"/>
              <a:t>就是你這學期所有修課所要交的報告，所要修課所要考的考試，這一些重要的時間點。</a:t>
            </a:r>
            <a:endParaRPr lang="en-US" altLang="zh-TW" dirty="0" smtClean="0"/>
          </a:p>
          <a:p>
            <a:r>
              <a:rPr lang="zh-TW" altLang="en-US" dirty="0" smtClean="0"/>
              <a:t>成本</a:t>
            </a:r>
            <a:r>
              <a:rPr lang="en-US" altLang="zh-TW" dirty="0" smtClean="0"/>
              <a:t>(Cost)</a:t>
            </a:r>
            <a:r>
              <a:rPr lang="zh-TW" altLang="en-US" dirty="0" smtClean="0"/>
              <a:t>就是你要學會這些東西你所要花的時間。</a:t>
            </a:r>
            <a:endParaRPr lang="en-US" altLang="zh-TW" dirty="0" smtClean="0"/>
          </a:p>
          <a:p>
            <a:r>
              <a:rPr lang="zh-TW" altLang="en-US" dirty="0" smtClean="0"/>
              <a:t>品質</a:t>
            </a:r>
            <a:r>
              <a:rPr lang="en-US" altLang="zh-TW" dirty="0" smtClean="0"/>
              <a:t>(Quality)</a:t>
            </a:r>
            <a:r>
              <a:rPr lang="zh-TW" altLang="en-US" dirty="0" smtClean="0"/>
              <a:t>就是最後你得到的學分。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672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兩個重要的工具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工作分解結構（</a:t>
            </a:r>
            <a:r>
              <a:rPr lang="en-US" altLang="zh-TW" dirty="0"/>
              <a:t>Work Breakdown Structure</a:t>
            </a:r>
            <a:r>
              <a:rPr lang="zh-TW" altLang="en-US" dirty="0"/>
              <a:t>，簡稱</a:t>
            </a:r>
            <a:r>
              <a:rPr lang="en-US" altLang="zh-TW" dirty="0"/>
              <a:t>WBS</a:t>
            </a:r>
            <a:r>
              <a:rPr lang="zh-TW" altLang="en-US" dirty="0" smtClean="0"/>
              <a:t>）</a:t>
            </a:r>
            <a:endParaRPr lang="en-US" altLang="zh-TW" dirty="0" smtClean="0"/>
          </a:p>
          <a:p>
            <a:r>
              <a:rPr lang="zh-TW" altLang="en-US" dirty="0" smtClean="0"/>
              <a:t>甘特</a:t>
            </a:r>
            <a:r>
              <a:rPr lang="zh-TW" altLang="en-US" dirty="0"/>
              <a:t>圖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4804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工作分解結構</a:t>
            </a:r>
            <a:r>
              <a:rPr lang="en-US" altLang="zh-TW" dirty="0" smtClean="0"/>
              <a:t>(WBS)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9851" y="2379951"/>
            <a:ext cx="6352764" cy="393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88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甘特</a:t>
            </a:r>
            <a:r>
              <a:rPr lang="zh-TW" altLang="en-US" dirty="0" smtClean="0"/>
              <a:t>圖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5673" y="2421514"/>
            <a:ext cx="5957454" cy="395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40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對學習而言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617" y="2377440"/>
            <a:ext cx="8082311" cy="3938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2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對</a:t>
            </a:r>
            <a:r>
              <a:rPr lang="zh-TW" altLang="en-US" dirty="0" smtClean="0"/>
              <a:t>軟體開發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範疇</a:t>
            </a:r>
            <a:r>
              <a:rPr lang="en-US" altLang="zh-TW" dirty="0"/>
              <a:t>(Scope</a:t>
            </a:r>
            <a:r>
              <a:rPr lang="en-US" altLang="zh-TW" dirty="0" smtClean="0"/>
              <a:t>)</a:t>
            </a:r>
            <a:r>
              <a:rPr lang="zh-TW" altLang="en-US" dirty="0" smtClean="0"/>
              <a:t>就是你寫這個軟體要做到的功能，</a:t>
            </a:r>
            <a:r>
              <a:rPr lang="zh-TW" altLang="en-US" b="1" dirty="0" smtClean="0">
                <a:solidFill>
                  <a:srgbClr val="FF0000"/>
                </a:solidFill>
              </a:rPr>
              <a:t>還有使用者滿意的條件</a:t>
            </a:r>
            <a:r>
              <a:rPr lang="zh-TW" altLang="en-US" dirty="0" smtClean="0">
                <a:solidFill>
                  <a:srgbClr val="FF0000"/>
                </a:solidFill>
              </a:rPr>
              <a:t>。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zh-TW" altLang="en-US" dirty="0"/>
              <a:t>時程</a:t>
            </a:r>
            <a:r>
              <a:rPr lang="en-US" altLang="zh-TW" dirty="0"/>
              <a:t>(Time)</a:t>
            </a:r>
            <a:r>
              <a:rPr lang="zh-TW" altLang="en-US" dirty="0"/>
              <a:t>就是</a:t>
            </a:r>
            <a:r>
              <a:rPr lang="zh-TW" altLang="en-US" dirty="0" smtClean="0"/>
              <a:t>你什麼時候要完成什麼功能要交出去給使用者使用。</a:t>
            </a:r>
            <a:endParaRPr lang="en-US" altLang="zh-TW" dirty="0"/>
          </a:p>
          <a:p>
            <a:r>
              <a:rPr lang="zh-TW" altLang="en-US" dirty="0"/>
              <a:t>成本</a:t>
            </a:r>
            <a:r>
              <a:rPr lang="en-US" altLang="zh-TW" dirty="0"/>
              <a:t>(Cost)</a:t>
            </a:r>
            <a:r>
              <a:rPr lang="zh-TW" altLang="en-US" dirty="0"/>
              <a:t>就是你</a:t>
            </a:r>
            <a:r>
              <a:rPr lang="zh-TW" altLang="en-US" dirty="0" smtClean="0"/>
              <a:t>要開發這些</a:t>
            </a:r>
            <a:r>
              <a:rPr lang="zh-TW" altLang="en-US" dirty="0"/>
              <a:t>東西你所要花的時間。</a:t>
            </a:r>
            <a:endParaRPr lang="en-US" altLang="zh-TW" dirty="0"/>
          </a:p>
          <a:p>
            <a:r>
              <a:rPr lang="zh-TW" altLang="en-US" dirty="0"/>
              <a:t>品質</a:t>
            </a:r>
            <a:r>
              <a:rPr lang="en-US" altLang="zh-TW" dirty="0"/>
              <a:t>(Quality)</a:t>
            </a:r>
            <a:r>
              <a:rPr lang="zh-TW" altLang="en-US" dirty="0"/>
              <a:t>就是最後你得到</a:t>
            </a:r>
            <a:r>
              <a:rPr lang="zh-TW" altLang="en-US" dirty="0" smtClean="0"/>
              <a:t>的考績。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4273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風險處理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TW" altLang="en-US" dirty="0" smtClean="0"/>
                  <a:t>凡事留有三分力，不要做絕用盡。</a:t>
                </a:r>
                <a:endParaRPr lang="en-US" altLang="zh-TW" dirty="0" smtClean="0"/>
              </a:p>
              <a:p>
                <a:r>
                  <a:rPr lang="zh-TW" altLang="en-US" dirty="0" smtClean="0"/>
                  <a:t>不會</a:t>
                </a:r>
                <a:r>
                  <a:rPr lang="zh-TW" altLang="en-US" dirty="0"/>
                  <a:t>事</a:t>
                </a:r>
                <a:r>
                  <a:rPr lang="zh-TW" altLang="en-US" dirty="0" smtClean="0"/>
                  <a:t>事盡如人意，有些會變，有些會增加。</a:t>
                </a:r>
                <a:endParaRPr lang="en-US" altLang="zh-TW" dirty="0" smtClean="0"/>
              </a:p>
              <a:p>
                <a:r>
                  <a:rPr lang="zh-TW" altLang="en-US" dirty="0" smtClean="0"/>
                  <a:t>對資源的評估</a:t>
                </a:r>
                <a:r>
                  <a:rPr lang="en-US" altLang="zh-TW" dirty="0" smtClean="0"/>
                  <a:t>:</a:t>
                </a:r>
              </a:p>
              <a:p>
                <a:pPr marL="0" indent="0">
                  <a:buNone/>
                </a:pPr>
                <a:r>
                  <a:rPr lang="en-US" altLang="zh-TW" dirty="0" smtClean="0"/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TW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最</m:t>
                        </m:r>
                        <m:r>
                          <a:rPr lang="zh-TW" altLang="en-US" b="1" i="1">
                            <a:latin typeface="Cambria Math" panose="02040503050406030204" pitchFamily="18" charset="0"/>
                          </a:rPr>
                          <m:t>樂觀</m:t>
                        </m:r>
                        <m:r>
                          <a:rPr lang="zh-TW" altLang="en-US" i="1" smtClean="0">
                            <a:latin typeface="Cambria Math" panose="02040503050406030204" pitchFamily="18" charset="0"/>
                          </a:rPr>
                          <m:t>時間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+4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zh-TW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預估時間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+2×</m:t>
                        </m:r>
                        <m:r>
                          <a:rPr lang="zh-TW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最慘的時間</m:t>
                        </m:r>
                      </m:num>
                      <m:den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endParaRPr lang="en-US" altLang="zh-TW" dirty="0" smtClean="0"/>
              </a:p>
              <a:p>
                <a:r>
                  <a:rPr lang="zh-TW" altLang="en-US" dirty="0" smtClean="0">
                    <a:solidFill>
                      <a:srgbClr val="FF0000"/>
                    </a:solidFill>
                  </a:rPr>
                  <a:t>如果你的老闆都當給你對他所交辦的事項都有獨立的</a:t>
                </a:r>
                <a:r>
                  <a:rPr lang="en-US" altLang="zh-TW" dirty="0" smtClean="0">
                    <a:solidFill>
                      <a:srgbClr val="FF0000"/>
                    </a:solidFill>
                  </a:rPr>
                  <a:t>24</a:t>
                </a:r>
                <a:r>
                  <a:rPr lang="zh-TW" altLang="en-US" dirty="0" smtClean="0">
                    <a:solidFill>
                      <a:srgbClr val="FF0000"/>
                    </a:solidFill>
                  </a:rPr>
                  <a:t>小時，上面算出來的時間至少在</a:t>
                </a:r>
                <a:r>
                  <a:rPr lang="en-US" altLang="zh-TW" dirty="0" smtClean="0">
                    <a:solidFill>
                      <a:srgbClr val="FF0000"/>
                    </a:solidFill>
                  </a:rPr>
                  <a:t>X2</a:t>
                </a:r>
                <a:r>
                  <a:rPr lang="zh-TW" altLang="en-US" dirty="0" smtClean="0">
                    <a:solidFill>
                      <a:srgbClr val="FF0000"/>
                    </a:solidFill>
                  </a:rPr>
                  <a:t>。</a:t>
                </a:r>
                <a:endParaRPr lang="en-US" altLang="zh-TW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endParaRPr lang="zh-TW" altLang="en-US" dirty="0"/>
              </a:p>
            </p:txBody>
          </p:sp>
        </mc:Choice>
        <mc:Fallback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614" t="-247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9407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975360" y="1641413"/>
            <a:ext cx="7303008" cy="1822514"/>
          </a:xfrm>
        </p:spPr>
        <p:txBody>
          <a:bodyPr/>
          <a:lstStyle/>
          <a:p>
            <a:r>
              <a:rPr lang="zh-TW" altLang="en-US" dirty="0" smtClean="0"/>
              <a:t>如果你</a:t>
            </a:r>
            <a:r>
              <a:rPr lang="en-US" altLang="zh-TW" dirty="0" smtClean="0"/>
              <a:t>(</a:t>
            </a:r>
            <a:r>
              <a:rPr lang="zh-TW" altLang="en-US" dirty="0" smtClean="0"/>
              <a:t>妳</a:t>
            </a:r>
            <a:r>
              <a:rPr lang="en-US" altLang="zh-TW" dirty="0" smtClean="0"/>
              <a:t>)</a:t>
            </a:r>
            <a:r>
              <a:rPr lang="zh-TW" altLang="en-US" dirty="0" smtClean="0"/>
              <a:t>可以練到沒有被當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>
          <a:xfrm>
            <a:off x="402336" y="3734859"/>
            <a:ext cx="8327136" cy="1419032"/>
          </a:xfrm>
        </p:spPr>
        <p:txBody>
          <a:bodyPr>
            <a:noAutofit/>
          </a:bodyPr>
          <a:lstStyle/>
          <a:p>
            <a:pPr>
              <a:spcBef>
                <a:spcPct val="0"/>
              </a:spcBef>
            </a:pPr>
            <a:r>
              <a:rPr lang="zh-TW" altLang="en-US" sz="4000" dirty="0"/>
              <a:t>你</a:t>
            </a:r>
            <a:r>
              <a:rPr lang="en-US" altLang="zh-TW" sz="4000" dirty="0"/>
              <a:t>(</a:t>
            </a:r>
            <a:r>
              <a:rPr lang="zh-TW" altLang="en-US" sz="4000" dirty="0"/>
              <a:t>妳</a:t>
            </a:r>
            <a:r>
              <a:rPr lang="en-US" altLang="zh-TW" sz="4000" dirty="0" smtClean="0"/>
              <a:t>)</a:t>
            </a:r>
            <a:r>
              <a:rPr lang="zh-TW" altLang="en-US" sz="4000" dirty="0" smtClean="0"/>
              <a:t>寫的</a:t>
            </a:r>
            <a:r>
              <a:rPr lang="zh-TW" altLang="en-US" sz="4000" dirty="0" smtClean="0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cs typeface="+mj-cs"/>
              </a:rPr>
              <a:t>軟體</a:t>
            </a:r>
            <a:r>
              <a:rPr lang="zh-TW" altLang="en-US" sz="4000" dirty="0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cs typeface="+mj-cs"/>
              </a:rPr>
              <a:t>也可以如期</a:t>
            </a:r>
            <a:r>
              <a:rPr lang="zh-TW" altLang="en-US" sz="4000" dirty="0" smtClean="0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cs typeface="+mj-cs"/>
              </a:rPr>
              <a:t>交付，</a:t>
            </a:r>
            <a:endParaRPr lang="en-US" altLang="zh-TW" sz="4000" dirty="0" smtClean="0">
              <a:ln w="3175" cmpd="sng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cs typeface="+mj-cs"/>
            </a:endParaRPr>
          </a:p>
          <a:p>
            <a:pPr>
              <a:spcBef>
                <a:spcPct val="0"/>
              </a:spcBef>
            </a:pPr>
            <a:r>
              <a:rPr lang="zh-TW" altLang="en-US" sz="4000" dirty="0" smtClean="0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cs typeface="+mj-cs"/>
              </a:rPr>
              <a:t>並且使用者能夠肯定你的付出</a:t>
            </a:r>
            <a:endParaRPr lang="zh-TW" altLang="en-US" sz="4000" dirty="0">
              <a:ln w="3175" cmpd="sng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3903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陳良彥</a:t>
            </a:r>
            <a:r>
              <a:rPr lang="en-US" altLang="zh-TW" dirty="0"/>
              <a:t>(</a:t>
            </a:r>
            <a:r>
              <a:rPr lang="zh-TW" altLang="en-US" dirty="0"/>
              <a:t>涼麵</a:t>
            </a:r>
            <a:r>
              <a:rPr lang="en-US" altLang="zh-TW" dirty="0"/>
              <a:t>)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83269" y="3013867"/>
            <a:ext cx="2533650" cy="2533650"/>
          </a:xfrm>
          <a:prstGeom prst="rect">
            <a:avLst/>
          </a:prstGeom>
          <a:ln w="228600" cap="sq" cmpd="thickThin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graphicFrame>
        <p:nvGraphicFramePr>
          <p:cNvPr id="7" name="資料庫圖表 6"/>
          <p:cNvGraphicFramePr/>
          <p:nvPr>
            <p:extLst>
              <p:ext uri="{D42A27DB-BD31-4B8C-83A1-F6EECF244321}">
                <p14:modId xmlns:p14="http://schemas.microsoft.com/office/powerpoint/2010/main" val="1577378124"/>
              </p:ext>
            </p:extLst>
          </p:nvPr>
        </p:nvGraphicFramePr>
        <p:xfrm>
          <a:off x="4976557" y="2939157"/>
          <a:ext cx="3140154" cy="1429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矩形 11"/>
          <p:cNvSpPr/>
          <p:nvPr/>
        </p:nvSpPr>
        <p:spPr>
          <a:xfrm>
            <a:off x="4976557" y="2436927"/>
            <a:ext cx="3140154" cy="399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學歷</a:t>
            </a:r>
            <a:endParaRPr lang="zh-TW" altLang="en-US" dirty="0"/>
          </a:p>
        </p:txBody>
      </p:sp>
      <p:grpSp>
        <p:nvGrpSpPr>
          <p:cNvPr id="14" name="群組 13"/>
          <p:cNvGrpSpPr/>
          <p:nvPr/>
        </p:nvGrpSpPr>
        <p:grpSpPr>
          <a:xfrm>
            <a:off x="4987846" y="4460039"/>
            <a:ext cx="3128865" cy="1794005"/>
            <a:chOff x="3977488" y="1433689"/>
            <a:chExt cx="3138312" cy="1910645"/>
          </a:xfrm>
        </p:grpSpPr>
        <p:graphicFrame>
          <p:nvGraphicFramePr>
            <p:cNvPr id="15" name="資料庫圖表 14"/>
            <p:cNvGraphicFramePr/>
            <p:nvPr>
              <p:extLst>
                <p:ext uri="{D42A27DB-BD31-4B8C-83A1-F6EECF244321}">
                  <p14:modId xmlns:p14="http://schemas.microsoft.com/office/powerpoint/2010/main" val="3324961276"/>
                </p:ext>
              </p:extLst>
            </p:nvPr>
          </p:nvGraphicFramePr>
          <p:xfrm>
            <a:off x="3977488" y="1930400"/>
            <a:ext cx="3138312" cy="141393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9" r:lo="rId10" r:qs="rId11" r:cs="rId12"/>
            </a:graphicData>
          </a:graphic>
        </p:graphicFrame>
        <p:sp>
          <p:nvSpPr>
            <p:cNvPr id="16" name="矩形 15"/>
            <p:cNvSpPr/>
            <p:nvPr/>
          </p:nvSpPr>
          <p:spPr>
            <a:xfrm>
              <a:off x="3977488" y="1433689"/>
              <a:ext cx="3138312" cy="3951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/>
                <a:t>經歷</a:t>
              </a:r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6156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千金難買早知道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我在大學不太會寫程式，我比較會做電路板。大學同學幫我寫程式，我幫他做電路板，</a:t>
            </a:r>
            <a:endParaRPr lang="en-US" altLang="zh-TW" dirty="0" smtClean="0"/>
          </a:p>
          <a:p>
            <a:r>
              <a:rPr lang="zh-TW" altLang="en-US" dirty="0" smtClean="0"/>
              <a:t>人生很奇妙，大學之後我跑去寫程式，他跑去做電路板，最後現在教會當牧師。</a:t>
            </a:r>
            <a:endParaRPr lang="en-US" altLang="zh-TW" dirty="0" smtClean="0"/>
          </a:p>
          <a:p>
            <a:r>
              <a:rPr lang="zh-TW" altLang="en-US" dirty="0" smtClean="0"/>
              <a:t>直到憑著大學社團的那一些獎狀，在預官徵選上國安局，才開始人生第一</a:t>
            </a:r>
            <a:r>
              <a:rPr lang="zh-TW" altLang="en-US" dirty="0"/>
              <a:t>個</a:t>
            </a:r>
            <a:r>
              <a:rPr lang="zh-TW" altLang="en-US" dirty="0" smtClean="0"/>
              <a:t>真正</a:t>
            </a:r>
            <a:r>
              <a:rPr lang="zh-TW" altLang="en-US" dirty="0"/>
              <a:t>的</a:t>
            </a:r>
            <a:r>
              <a:rPr lang="zh-TW" altLang="en-US" dirty="0" smtClean="0"/>
              <a:t>程式。</a:t>
            </a:r>
            <a:endParaRPr lang="en-US" altLang="zh-TW" dirty="0" smtClean="0"/>
          </a:p>
          <a:p>
            <a:r>
              <a:rPr lang="zh-TW" altLang="en-US" dirty="0" smtClean="0"/>
              <a:t>人生為什麼要走那麼多歪路</a:t>
            </a:r>
            <a:r>
              <a:rPr lang="en-US" altLang="zh-TW" dirty="0" smtClean="0"/>
              <a:t>!?</a:t>
            </a:r>
          </a:p>
        </p:txBody>
      </p:sp>
    </p:spTree>
    <p:extLst>
      <p:ext uri="{BB962C8B-B14F-4D97-AF65-F5344CB8AC3E}">
        <p14:creationId xmlns:p14="http://schemas.microsoft.com/office/powerpoint/2010/main" val="3895223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smtClean="0"/>
              <a:t>為什麼我在大學</a:t>
            </a:r>
            <a:r>
              <a:rPr lang="en-US" altLang="zh-TW" smtClean="0"/>
              <a:t/>
            </a:r>
            <a:br>
              <a:rPr lang="en-US" altLang="zh-TW" smtClean="0"/>
            </a:br>
            <a:r>
              <a:rPr lang="zh-TW" altLang="en-US" smtClean="0"/>
              <a:t>對於寫程式沒有動力</a:t>
            </a:r>
            <a:r>
              <a:rPr lang="en-US" altLang="zh-TW" smtClean="0"/>
              <a:t>?</a:t>
            </a:r>
            <a:endParaRPr lang="en-US" alt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Debug</a:t>
            </a:r>
            <a:r>
              <a:rPr lang="zh-TW" altLang="en-US" dirty="0" smtClean="0"/>
              <a:t>花掉超多時間，根本不知道為什麼錯，錯在哪邊，每一個作業都寫到放棄。</a:t>
            </a:r>
            <a:endParaRPr lang="en-US" altLang="zh-TW" dirty="0" smtClean="0"/>
          </a:p>
          <a:p>
            <a:r>
              <a:rPr lang="zh-TW" altLang="en-US" dirty="0" smtClean="0"/>
              <a:t>英文太爛，找說明的時候看不懂，查單字花太多時間。</a:t>
            </a:r>
            <a:endParaRPr lang="en-US" altLang="zh-TW" dirty="0" smtClean="0"/>
          </a:p>
          <a:p>
            <a:r>
              <a:rPr lang="zh-TW" altLang="en-US" dirty="0" smtClean="0"/>
              <a:t>旁邊有強者好朋友可以照抄，就一直心想著改天再自己寫，最後就沒有時間，一個都沒有寫。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91484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Debug</a:t>
            </a:r>
            <a:r>
              <a:rPr lang="zh-TW" altLang="en-US" dirty="0" smtClean="0"/>
              <a:t>花掉超</a:t>
            </a:r>
            <a:r>
              <a:rPr lang="zh-TW" altLang="en-US" dirty="0"/>
              <a:t>多時間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 smtClean="0"/>
                  <a:t>The rule of 7</a:t>
                </a:r>
              </a:p>
              <a:p>
                <a:r>
                  <a:rPr lang="zh-TW" altLang="en-US" dirty="0" smtClean="0"/>
                  <a:t>人的記憶區就是最多就是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7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±2</m:t>
                    </m:r>
                  </m:oMath>
                </a14:m>
                <a:r>
                  <a:rPr lang="zh-TW" altLang="en-US" dirty="0" smtClean="0"/>
                  <a:t>個變數。</a:t>
                </a:r>
                <a:endParaRPr lang="en-US" altLang="zh-TW" dirty="0" smtClean="0"/>
              </a:p>
              <a:p>
                <a:r>
                  <a:rPr lang="zh-TW" altLang="en-US" dirty="0" smtClean="0"/>
                  <a:t>後來有人提出其實是</a:t>
                </a:r>
                <a14:m>
                  <m:oMath xmlns:m="http://schemas.openxmlformats.org/officeDocument/2006/math">
                    <m:r>
                      <a:rPr lang="en-US" altLang="zh-TW" i="1" dirty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altLang="zh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±2</m:t>
                    </m:r>
                    <m:r>
                      <m:rPr>
                        <m:nor/>
                      </m:rPr>
                      <a:rPr lang="zh-TW" altLang="en-US" dirty="0"/>
                      <m:t>個變數</m:t>
                    </m:r>
                  </m:oMath>
                </a14:m>
                <a:r>
                  <a:rPr lang="zh-TW" altLang="en-US" dirty="0" smtClean="0"/>
                  <a:t>最有效率。</a:t>
                </a:r>
                <a:endParaRPr lang="en-US" altLang="zh-TW" dirty="0" smtClean="0"/>
              </a:p>
              <a:p>
                <a:r>
                  <a:rPr lang="zh-TW" altLang="en-US" dirty="0" smtClean="0"/>
                  <a:t>你可以花時間驗證一下你的記憶能力，也許你記憶力超強。</a:t>
                </a:r>
                <a:endParaRPr lang="en-US" altLang="zh-TW" dirty="0" smtClean="0"/>
              </a:p>
              <a:p>
                <a:r>
                  <a:rPr lang="zh-TW" altLang="en-US" dirty="0" smtClean="0"/>
                  <a:t>但你要知道，人的記憶力會隨著年紀而衰退。</a:t>
                </a:r>
                <a:endParaRPr lang="en-US" altLang="zh-TW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614" t="-247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6885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要如</a:t>
            </a:r>
            <a:r>
              <a:rPr lang="zh-TW" altLang="en-US" dirty="0"/>
              <a:t>何</a:t>
            </a:r>
            <a:r>
              <a:rPr lang="zh-TW" altLang="en-US" dirty="0" smtClean="0"/>
              <a:t>寫</a:t>
            </a:r>
            <a:r>
              <a:rPr lang="en-US" altLang="zh-TW" dirty="0" smtClean="0"/>
              <a:t>Code?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物件</a:t>
            </a:r>
            <a:r>
              <a:rPr lang="zh-TW" altLang="en-US" dirty="0" smtClean="0"/>
              <a:t>導向要學好，封裝、繼承、多型三大特性，封裝能夠做到資訊隱藏，資訊隔離，讓你專注於目前的類別就好。</a:t>
            </a:r>
            <a:endParaRPr lang="en-US" altLang="zh-TW" dirty="0" smtClean="0"/>
          </a:p>
          <a:p>
            <a:r>
              <a:rPr lang="en-US" altLang="zh-TW" dirty="0" smtClean="0"/>
              <a:t>E.g.</a:t>
            </a:r>
            <a:r>
              <a:rPr lang="zh-TW" altLang="en-US" dirty="0" smtClean="0"/>
              <a:t>程式功能</a:t>
            </a:r>
            <a:r>
              <a:rPr lang="en-US" altLang="zh-TW" dirty="0" smtClean="0"/>
              <a:t>:</a:t>
            </a:r>
          </a:p>
          <a:p>
            <a:pPr lvl="1"/>
            <a:r>
              <a:rPr lang="zh-TW" altLang="en-US" dirty="0" smtClean="0"/>
              <a:t>撈資料庫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分成三類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顯示在網頁</a:t>
            </a:r>
            <a:r>
              <a:rPr lang="zh-TW" altLang="en-US" dirty="0"/>
              <a:t>上</a:t>
            </a:r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3633216" y="2438400"/>
            <a:ext cx="5157216" cy="9233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dirty="0" smtClean="0"/>
              <a:t>方法一</a:t>
            </a:r>
            <a:r>
              <a:rPr lang="en-US" altLang="zh-TW" dirty="0" smtClean="0"/>
              <a:t>:</a:t>
            </a:r>
            <a:r>
              <a:rPr lang="zh-TW" altLang="en-US" dirty="0" smtClean="0"/>
              <a:t> 在一個</a:t>
            </a:r>
            <a:r>
              <a:rPr lang="en-US" altLang="zh-TW" dirty="0" smtClean="0"/>
              <a:t>PHP</a:t>
            </a:r>
            <a:r>
              <a:rPr lang="zh-TW" altLang="en-US" dirty="0" smtClean="0"/>
              <a:t>的</a:t>
            </a:r>
            <a:r>
              <a:rPr lang="en-US" altLang="zh-TW" dirty="0" smtClean="0"/>
              <a:t>Page</a:t>
            </a:r>
            <a:r>
              <a:rPr lang="zh-TW" altLang="en-US" dirty="0" smtClean="0"/>
              <a:t>裡面用三個變數取得資料庫資料，接著使用四個變數分成三類，再來用三個變數存放網頁的長相，最後顯示在畫面上面。</a:t>
            </a:r>
            <a:endParaRPr lang="en-US" altLang="zh-TW" dirty="0" smtClean="0"/>
          </a:p>
        </p:txBody>
      </p:sp>
      <p:sp>
        <p:nvSpPr>
          <p:cNvPr id="5" name="文字方塊 4"/>
          <p:cNvSpPr txBox="1"/>
          <p:nvPr/>
        </p:nvSpPr>
        <p:spPr>
          <a:xfrm>
            <a:off x="3633216" y="3761596"/>
            <a:ext cx="5157216" cy="1754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dirty="0" smtClean="0"/>
              <a:t>方法二</a:t>
            </a:r>
            <a:r>
              <a:rPr lang="en-US" altLang="zh-TW" dirty="0" smtClean="0"/>
              <a:t>:</a:t>
            </a:r>
            <a:r>
              <a:rPr lang="zh-TW" altLang="en-US" dirty="0" smtClean="0"/>
              <a:t> 你有三個類別，</a:t>
            </a:r>
            <a:endParaRPr lang="en-US" altLang="zh-TW" dirty="0" smtClean="0"/>
          </a:p>
          <a:p>
            <a:r>
              <a:rPr lang="zh-TW" altLang="en-US" dirty="0" smtClean="0"/>
              <a:t>第一個類別用三個變數取得資料庫資料。</a:t>
            </a:r>
            <a:endParaRPr lang="en-US" altLang="zh-TW" dirty="0" smtClean="0"/>
          </a:p>
          <a:p>
            <a:r>
              <a:rPr lang="zh-TW" altLang="en-US" dirty="0" smtClean="0"/>
              <a:t>第二個類別用四個變數分成三類。</a:t>
            </a:r>
            <a:endParaRPr lang="en-US" altLang="zh-TW" dirty="0" smtClean="0"/>
          </a:p>
          <a:p>
            <a:r>
              <a:rPr lang="zh-TW" altLang="en-US" dirty="0" smtClean="0"/>
              <a:t>第三個類別</a:t>
            </a:r>
            <a:r>
              <a:rPr lang="zh-TW" altLang="en-US" dirty="0"/>
              <a:t>用</a:t>
            </a:r>
            <a:r>
              <a:rPr lang="zh-TW" altLang="en-US" dirty="0" smtClean="0"/>
              <a:t>三個變數存放網頁的長相。</a:t>
            </a:r>
            <a:endParaRPr lang="en-US" altLang="zh-TW" dirty="0" smtClean="0"/>
          </a:p>
          <a:p>
            <a:r>
              <a:rPr lang="zh-TW" altLang="en-US" dirty="0" smtClean="0"/>
              <a:t>最後用一個</a:t>
            </a:r>
            <a:r>
              <a:rPr lang="en-US" altLang="zh-TW" dirty="0" smtClean="0"/>
              <a:t>PHP</a:t>
            </a:r>
            <a:r>
              <a:rPr lang="zh-TW" altLang="en-US" dirty="0" smtClean="0"/>
              <a:t>的</a:t>
            </a:r>
            <a:r>
              <a:rPr lang="en-US" altLang="zh-TW" dirty="0" smtClean="0"/>
              <a:t>Page</a:t>
            </a:r>
            <a:r>
              <a:rPr lang="zh-TW" altLang="en-US" dirty="0" smtClean="0"/>
              <a:t>，使用了三個變數存放三個類別的實例，最後顯示在畫面上面。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649833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要如何寫</a:t>
            </a:r>
            <a:r>
              <a:rPr lang="en-US" altLang="zh-TW" dirty="0"/>
              <a:t>Code?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Single-Responsibility Principle(SRP):</a:t>
            </a:r>
            <a:r>
              <a:rPr lang="zh-TW" altLang="en-US" dirty="0"/>
              <a:t>每一個類別都只有負責單一一項責任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en-US" altLang="zh-TW" dirty="0" smtClean="0"/>
              <a:t>E.g.</a:t>
            </a:r>
            <a:r>
              <a:rPr lang="zh-TW" altLang="en-US" dirty="0"/>
              <a:t>程式功能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撈資料庫</a:t>
            </a:r>
            <a:endParaRPr lang="en-US" altLang="zh-TW" dirty="0"/>
          </a:p>
          <a:p>
            <a:pPr lvl="1"/>
            <a:r>
              <a:rPr lang="zh-TW" altLang="en-US" dirty="0"/>
              <a:t>分成三類</a:t>
            </a:r>
            <a:endParaRPr lang="en-US" altLang="zh-TW" dirty="0"/>
          </a:p>
          <a:p>
            <a:pPr lvl="1"/>
            <a:r>
              <a:rPr lang="zh-TW" altLang="en-US" dirty="0"/>
              <a:t>顯示在網頁</a:t>
            </a:r>
            <a:r>
              <a:rPr lang="zh-TW" altLang="en-US" dirty="0" smtClean="0"/>
              <a:t>上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3560064" y="3730752"/>
            <a:ext cx="5157216" cy="147732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dirty="0" smtClean="0"/>
              <a:t>寫了一個類別，裡面用三個變數取得資料庫資料，接著使用四個變數分成三類，再來用三個變數存放網頁的長相。</a:t>
            </a:r>
            <a:endParaRPr lang="en-US" altLang="zh-TW" dirty="0" smtClean="0"/>
          </a:p>
          <a:p>
            <a:r>
              <a:rPr lang="zh-TW" altLang="en-US" dirty="0" smtClean="0"/>
              <a:t>最後</a:t>
            </a:r>
            <a:r>
              <a:rPr lang="zh-TW" altLang="en-US" dirty="0"/>
              <a:t>在一個</a:t>
            </a:r>
            <a:r>
              <a:rPr lang="en-US" altLang="zh-TW" dirty="0"/>
              <a:t>PHP</a:t>
            </a:r>
            <a:r>
              <a:rPr lang="zh-TW" altLang="en-US" dirty="0"/>
              <a:t>的</a:t>
            </a:r>
            <a:r>
              <a:rPr lang="en-US" altLang="zh-TW" dirty="0"/>
              <a:t>Page</a:t>
            </a:r>
            <a:r>
              <a:rPr lang="zh-TW" altLang="en-US" dirty="0" smtClean="0"/>
              <a:t>裡面，用一個變數存放物件，並用顯示在畫面上面。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80710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要如何寫</a:t>
            </a:r>
            <a:r>
              <a:rPr lang="en-US" altLang="zh-TW" dirty="0"/>
              <a:t>Code?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每一個</a:t>
            </a:r>
            <a:r>
              <a:rPr lang="en-US" altLang="zh-TW" dirty="0" smtClean="0"/>
              <a:t>function</a:t>
            </a:r>
            <a:r>
              <a:rPr lang="zh-TW" altLang="en-US" dirty="0" smtClean="0"/>
              <a:t>只要處理一個小步驟，並且不要超過四十行，通常越小越好。</a:t>
            </a:r>
            <a:endParaRPr lang="en-US" altLang="zh-TW" dirty="0" smtClean="0"/>
          </a:p>
          <a:p>
            <a:r>
              <a:rPr lang="zh-TW" altLang="en-US" dirty="0" smtClean="0"/>
              <a:t>輸入</a:t>
            </a:r>
            <a:r>
              <a:rPr lang="zh-TW" altLang="en-US" dirty="0"/>
              <a:t>參數不要超過三個，超過三個請用專門的類別來專門處理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en-US" altLang="zh-TW" dirty="0" err="1" smtClean="0"/>
              <a:t>E.g</a:t>
            </a:r>
            <a:r>
              <a:rPr lang="en-US" altLang="zh-TW" dirty="0" smtClean="0"/>
              <a:t> </a:t>
            </a:r>
            <a:r>
              <a:rPr lang="zh-TW" altLang="en-US" dirty="0" smtClean="0"/>
              <a:t>如果說一開始新手每二十行會錯兩次，但實際上</a:t>
            </a:r>
            <a:r>
              <a:rPr lang="zh-TW" altLang="en-US" dirty="0"/>
              <a:t>也許</a:t>
            </a:r>
            <a:r>
              <a:rPr lang="zh-TW" altLang="en-US" dirty="0" smtClean="0"/>
              <a:t>會錯更多次。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3922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要如何寫</a:t>
            </a:r>
            <a:r>
              <a:rPr lang="en-US" altLang="zh-TW" dirty="0"/>
              <a:t>Code?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 smtClean="0"/>
              <a:t>Function A1(){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B0F0"/>
                </a:solidFill>
              </a:rPr>
              <a:t>//20</a:t>
            </a:r>
            <a:r>
              <a:rPr lang="zh-TW" altLang="en-US" dirty="0" smtClean="0">
                <a:solidFill>
                  <a:srgbClr val="00B0F0"/>
                </a:solidFill>
              </a:rPr>
              <a:t>行</a:t>
            </a:r>
            <a:endParaRPr lang="en-US" altLang="zh-TW" dirty="0" smtClean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altLang="zh-TW" dirty="0" smtClean="0"/>
              <a:t>} </a:t>
            </a:r>
          </a:p>
          <a:p>
            <a:pPr marL="0" indent="0">
              <a:buNone/>
            </a:pPr>
            <a:r>
              <a:rPr lang="en-US" altLang="zh-TW" dirty="0" smtClean="0"/>
              <a:t>.</a:t>
            </a:r>
          </a:p>
          <a:p>
            <a:pPr marL="0" indent="0">
              <a:buNone/>
            </a:pPr>
            <a:r>
              <a:rPr lang="en-US" altLang="zh-TW" dirty="0" smtClean="0"/>
              <a:t>.</a:t>
            </a:r>
          </a:p>
          <a:p>
            <a:pPr marL="0" indent="0">
              <a:buNone/>
            </a:pPr>
            <a:r>
              <a:rPr lang="en-US" altLang="zh-TW" dirty="0"/>
              <a:t>.</a:t>
            </a:r>
            <a:endParaRPr lang="en-US" altLang="zh-TW" dirty="0" smtClean="0"/>
          </a:p>
          <a:p>
            <a:r>
              <a:rPr lang="en-US" altLang="zh-TW" dirty="0"/>
              <a:t>Function </a:t>
            </a:r>
            <a:r>
              <a:rPr lang="en-US" altLang="zh-TW" dirty="0" smtClean="0"/>
              <a:t>A10(){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00B0F0"/>
                </a:solidFill>
              </a:rPr>
              <a:t>//20</a:t>
            </a:r>
            <a:r>
              <a:rPr lang="zh-TW" altLang="en-US" dirty="0">
                <a:solidFill>
                  <a:srgbClr val="00B0F0"/>
                </a:solidFill>
              </a:rPr>
              <a:t>行</a:t>
            </a:r>
            <a:endParaRPr lang="en-US" altLang="zh-TW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 smtClean="0"/>
              <a:t>Function B(){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>
                <a:solidFill>
                  <a:srgbClr val="00B0F0"/>
                </a:solidFill>
              </a:rPr>
              <a:t>// 200 </a:t>
            </a:r>
            <a:r>
              <a:rPr lang="zh-TW" altLang="en-US" dirty="0" smtClean="0">
                <a:solidFill>
                  <a:srgbClr val="00B0F0"/>
                </a:solidFill>
              </a:rPr>
              <a:t>行</a:t>
            </a:r>
            <a:endParaRPr lang="en-US" altLang="zh-TW" dirty="0">
              <a:solidFill>
                <a:srgbClr val="00B0F0"/>
              </a:solidFill>
            </a:endParaRP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}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649996" y="3425981"/>
            <a:ext cx="3547932" cy="1754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3600" dirty="0" smtClean="0"/>
              <a:t>錯誤次數*程式行數*程式</a:t>
            </a:r>
            <a:r>
              <a:rPr lang="zh-TW" altLang="en-US" sz="3600" dirty="0"/>
              <a:t>個數</a:t>
            </a:r>
            <a:endParaRPr lang="en-US" altLang="zh-TW" sz="3600" dirty="0" smtClean="0"/>
          </a:p>
          <a:p>
            <a:r>
              <a:rPr lang="en-US" altLang="zh-TW" sz="3600" dirty="0" smtClean="0"/>
              <a:t>2</a:t>
            </a:r>
            <a:r>
              <a:rPr lang="zh-TW" altLang="en-US" sz="3600" dirty="0" smtClean="0"/>
              <a:t>*</a:t>
            </a:r>
            <a:r>
              <a:rPr lang="en-US" altLang="zh-TW" sz="3600" dirty="0" smtClean="0"/>
              <a:t>20*10 =400</a:t>
            </a:r>
            <a:endParaRPr lang="zh-TW" altLang="en-US" sz="36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4332864" y="3425981"/>
            <a:ext cx="4634865" cy="175432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3600" dirty="0" smtClean="0"/>
              <a:t>錯誤次數*程式行數*程式個數</a:t>
            </a:r>
            <a:endParaRPr lang="en-US" altLang="zh-TW" sz="3600" dirty="0" smtClean="0"/>
          </a:p>
          <a:p>
            <a:r>
              <a:rPr lang="en-US" altLang="zh-TW" sz="3600" dirty="0" smtClean="0"/>
              <a:t>(</a:t>
            </a:r>
            <a:r>
              <a:rPr lang="en-US" altLang="zh-TW" sz="3600" dirty="0" smtClean="0"/>
              <a:t>200</a:t>
            </a:r>
            <a:r>
              <a:rPr lang="zh-TW" altLang="en-US" sz="3600" dirty="0"/>
              <a:t>*</a:t>
            </a:r>
            <a:r>
              <a:rPr lang="en-US" altLang="zh-TW" sz="3600" dirty="0"/>
              <a:t>2/20</a:t>
            </a:r>
            <a:r>
              <a:rPr lang="en-US" altLang="zh-TW" sz="3600" dirty="0" smtClean="0"/>
              <a:t>)</a:t>
            </a:r>
            <a:r>
              <a:rPr lang="en-US" altLang="zh-TW" sz="3600" dirty="0" smtClean="0"/>
              <a:t>*</a:t>
            </a:r>
            <a:r>
              <a:rPr lang="en-US" altLang="zh-TW" sz="3600" dirty="0" smtClean="0"/>
              <a:t>200*1=4000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484525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5400" dirty="0" smtClean="0">
                <a:solidFill>
                  <a:srgbClr val="00B0F0"/>
                </a:solidFill>
              </a:rPr>
              <a:t>E</a:t>
            </a:r>
            <a:r>
              <a:rPr lang="en-US" altLang="zh-TW" sz="5400" dirty="0" smtClean="0"/>
              <a:t>= </a:t>
            </a:r>
            <a:r>
              <a:rPr lang="en-US" altLang="zh-TW" sz="5400" dirty="0" smtClean="0">
                <a:solidFill>
                  <a:srgbClr val="FFC000"/>
                </a:solidFill>
              </a:rPr>
              <a:t>M</a:t>
            </a:r>
            <a:r>
              <a:rPr lang="en-US" altLang="zh-TW" sz="5400" dirty="0" smtClean="0">
                <a:solidFill>
                  <a:srgbClr val="92D050"/>
                </a:solidFill>
              </a:rPr>
              <a:t>C</a:t>
            </a:r>
            <a:r>
              <a:rPr lang="en-US" altLang="zh-TW" sz="5400" baseline="30000" dirty="0" smtClean="0"/>
              <a:t>2</a:t>
            </a:r>
            <a:endParaRPr lang="zh-TW" altLang="en-US" sz="5400" baseline="30000" dirty="0"/>
          </a:p>
        </p:txBody>
      </p:sp>
      <p:sp>
        <p:nvSpPr>
          <p:cNvPr id="6" name="文字版面配置區 5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TW" sz="5400" dirty="0" smtClean="0">
                <a:solidFill>
                  <a:srgbClr val="00B0F0"/>
                </a:solidFill>
              </a:rPr>
              <a:t>E</a:t>
            </a:r>
            <a:r>
              <a:rPr lang="en-US" altLang="zh-TW" sz="5400" dirty="0" smtClean="0"/>
              <a:t>rrors = (</a:t>
            </a:r>
            <a:r>
              <a:rPr lang="en-US" altLang="zh-TW" sz="5400" dirty="0" smtClean="0">
                <a:solidFill>
                  <a:srgbClr val="FFC000"/>
                </a:solidFill>
              </a:rPr>
              <a:t>M</a:t>
            </a:r>
            <a:r>
              <a:rPr lang="en-US" altLang="zh-TW" sz="5400" dirty="0" smtClean="0"/>
              <a:t>ore </a:t>
            </a:r>
            <a:r>
              <a:rPr lang="en-US" altLang="zh-TW" sz="5400" dirty="0" smtClean="0">
                <a:solidFill>
                  <a:srgbClr val="92D050"/>
                </a:solidFill>
              </a:rPr>
              <a:t>C</a:t>
            </a:r>
            <a:r>
              <a:rPr lang="en-US" altLang="zh-TW" sz="5400" dirty="0" smtClean="0"/>
              <a:t>ode)</a:t>
            </a:r>
            <a:r>
              <a:rPr lang="en-US" altLang="zh-TW" sz="5400" baseline="30000" dirty="0" smtClean="0"/>
              <a:t>2</a:t>
            </a:r>
            <a:endParaRPr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48802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英文太爛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zh-TW" altLang="en-US" dirty="0" smtClean="0"/>
              <a:t>不管如何，書永遠是最有體系的介紹一個技術的管道。</a:t>
            </a:r>
            <a:endParaRPr lang="en-US" altLang="zh-TW" dirty="0" smtClean="0"/>
          </a:p>
          <a:p>
            <a:r>
              <a:rPr lang="zh-TW" altLang="en-US" dirty="0" smtClean="0"/>
              <a:t>台灣很多都只會出版基礎的書籍，只有基礎的書籍好賣。</a:t>
            </a:r>
            <a:endParaRPr lang="en-US" altLang="zh-TW" dirty="0" smtClean="0"/>
          </a:p>
          <a:p>
            <a:r>
              <a:rPr lang="zh-TW" altLang="en-US" dirty="0" smtClean="0"/>
              <a:t>對岸會翻譯一些進階的書籍，在這麼樣大陸的書商也能夠賣到一刷。</a:t>
            </a:r>
            <a:endParaRPr lang="en-US" altLang="zh-TW" dirty="0" smtClean="0"/>
          </a:p>
          <a:p>
            <a:r>
              <a:rPr lang="zh-TW" altLang="en-US" dirty="0" smtClean="0"/>
              <a:t>先用中文了解過一遍，英文就沒有那麼難懂了。</a:t>
            </a:r>
            <a:endParaRPr lang="en-US" altLang="zh-TW" dirty="0" smtClean="0"/>
          </a:p>
          <a:p>
            <a:r>
              <a:rPr lang="zh-TW" altLang="en-US" dirty="0" smtClean="0"/>
              <a:t>不會的技術可以打 </a:t>
            </a:r>
            <a:r>
              <a:rPr lang="en-US" altLang="zh-TW" dirty="0" smtClean="0"/>
              <a:t>“XXX CN”</a:t>
            </a:r>
            <a:r>
              <a:rPr lang="zh-TW" altLang="en-US" dirty="0" smtClean="0"/>
              <a:t>去</a:t>
            </a:r>
            <a:r>
              <a:rPr lang="en-US" altLang="zh-TW" dirty="0" smtClean="0"/>
              <a:t>google.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332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可以</a:t>
            </a:r>
            <a:r>
              <a:rPr lang="zh-TW" altLang="en-US" dirty="0" smtClean="0"/>
              <a:t>照抄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做好專案管理，你才會有時間動手。</a:t>
            </a:r>
            <a:endParaRPr lang="en-US" altLang="zh-TW" dirty="0" smtClean="0"/>
          </a:p>
          <a:p>
            <a:r>
              <a:rPr lang="zh-TW" altLang="en-US" dirty="0" smtClean="0"/>
              <a:t>成就感</a:t>
            </a:r>
            <a:r>
              <a:rPr lang="zh-TW" altLang="en-US" dirty="0"/>
              <a:t>才有辦法引發興趣，有興趣才會有動力，所以多動手是好事情。</a:t>
            </a:r>
            <a:endParaRPr lang="en-US" altLang="zh-TW" dirty="0"/>
          </a:p>
          <a:p>
            <a:r>
              <a:rPr lang="zh-TW" altLang="en-US" dirty="0"/>
              <a:t>寫程式沒有想像中的難，不管什麼時候開始都有機會，只要持續努力。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997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這兩個小時沒有複雜的技術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>
          <a:xfrm>
            <a:off x="1278465" y="3616036"/>
            <a:ext cx="6595534" cy="779346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lvl="2">
              <a:spcBef>
                <a:spcPct val="0"/>
              </a:spcBef>
            </a:pPr>
            <a:r>
              <a:rPr lang="zh-TW" altLang="en-US" sz="3200" dirty="0" smtClean="0">
                <a:ln w="3175" cmpd="sng">
                  <a:noFill/>
                </a:ln>
                <a:solidFill>
                  <a:srgbClr val="FF0000"/>
                </a:solidFill>
                <a:cs typeface="+mj-cs"/>
              </a:rPr>
              <a:t>只有我遭遇過，慘痛的經驗</a:t>
            </a:r>
            <a:endParaRPr lang="zh-TW" altLang="en-US" sz="3200" dirty="0">
              <a:ln w="3175" cmpd="sng">
                <a:noFill/>
              </a:ln>
              <a:solidFill>
                <a:srgbClr val="FF0000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56527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萬一已經有苦果了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(</a:t>
            </a:r>
            <a:r>
              <a:rPr lang="zh-TW" altLang="en-US" strike="dblStrike" dirty="0" smtClean="0"/>
              <a:t>每學期至少被當掉一半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不管是聯考</a:t>
            </a:r>
            <a:r>
              <a:rPr lang="zh-TW" altLang="en-US" sz="3200" dirty="0" smtClean="0"/>
              <a:t>或是</a:t>
            </a:r>
            <a:r>
              <a:rPr lang="zh-TW" altLang="en-US" sz="3200" dirty="0"/>
              <a:t>班上成績都是跟別人比較</a:t>
            </a:r>
            <a:r>
              <a:rPr lang="zh-TW" altLang="en-US" sz="3200" dirty="0" smtClean="0"/>
              <a:t>，你也許很難證明自己有進步。</a:t>
            </a:r>
            <a:endParaRPr lang="en-US" altLang="zh-TW" sz="3200" dirty="0" smtClean="0"/>
          </a:p>
          <a:p>
            <a:r>
              <a:rPr lang="zh-TW" altLang="en-US" sz="3200" dirty="0" smtClean="0"/>
              <a:t>但</a:t>
            </a:r>
            <a:r>
              <a:rPr lang="zh-TW" altLang="en-US" sz="3200" dirty="0"/>
              <a:t>是</a:t>
            </a:r>
            <a:r>
              <a:rPr lang="zh-TW" altLang="en-US" sz="3200" dirty="0" smtClean="0"/>
              <a:t>證照</a:t>
            </a:r>
            <a:r>
              <a:rPr lang="zh-TW" altLang="en-US" sz="3200" dirty="0"/>
              <a:t>只要跟自己比較就可以了，而且可以帶來</a:t>
            </a:r>
            <a:r>
              <a:rPr lang="zh-TW" altLang="en-US" sz="3200" dirty="0" smtClean="0"/>
              <a:t>機會，讓你有機會擺脫你現在的苦果。</a:t>
            </a:r>
            <a:endParaRPr lang="zh-TW" altLang="en-US" sz="3200" dirty="0"/>
          </a:p>
          <a:p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8125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失敗學</a:t>
            </a:r>
            <a:endParaRPr lang="zh-TW" altLang="en-US" dirty="0"/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569418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本</a:t>
            </a:r>
            <a:r>
              <a:rPr lang="zh-TW" altLang="en-US" sz="1900" dirty="0" smtClean="0"/>
              <a:t>次的失敗是為了下一次的成功，</a:t>
            </a:r>
            <a:endParaRPr lang="en-US" altLang="zh-TW" sz="1900" dirty="0" smtClean="0"/>
          </a:p>
          <a:p>
            <a:r>
              <a:rPr lang="zh-TW" altLang="en-US" sz="1900" dirty="0" smtClean="0"/>
              <a:t>人生三十年失敗經驗總結，</a:t>
            </a:r>
            <a:endParaRPr lang="en-US" altLang="zh-TW" sz="1900" dirty="0" smtClean="0"/>
          </a:p>
          <a:p>
            <a:r>
              <a:rPr lang="zh-TW" altLang="en-US" sz="1900" dirty="0" smtClean="0"/>
              <a:t>跟你</a:t>
            </a:r>
            <a:r>
              <a:rPr lang="en-US" altLang="zh-TW" sz="1900" dirty="0" smtClean="0"/>
              <a:t>(</a:t>
            </a:r>
            <a:r>
              <a:rPr lang="zh-TW" altLang="en-US" sz="1900" dirty="0" smtClean="0"/>
              <a:t>妳</a:t>
            </a:r>
            <a:r>
              <a:rPr lang="en-US" altLang="zh-TW" sz="1900" dirty="0" smtClean="0"/>
              <a:t>)</a:t>
            </a:r>
            <a:r>
              <a:rPr lang="zh-TW" altLang="en-US" sz="1900" dirty="0" smtClean="0"/>
              <a:t>分享，如何正確有效的失敗，敗的漂亮</a:t>
            </a:r>
            <a:endParaRPr lang="zh-TW" altLang="en-US" sz="1900" dirty="0"/>
          </a:p>
        </p:txBody>
      </p:sp>
    </p:spTree>
    <p:extLst>
      <p:ext uri="{BB962C8B-B14F-4D97-AF65-F5344CB8AC3E}">
        <p14:creationId xmlns:p14="http://schemas.microsoft.com/office/powerpoint/2010/main" val="408132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失敗為成功之母，但是</a:t>
            </a:r>
            <a:r>
              <a:rPr lang="en-US" altLang="zh-TW" dirty="0" smtClean="0"/>
              <a:t>!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sz="2800" dirty="0" smtClean="0"/>
              <a:t>輸</a:t>
            </a:r>
            <a:r>
              <a:rPr lang="zh-TW" altLang="en-US" sz="2800" dirty="0"/>
              <a:t>一場就砍帳號</a:t>
            </a:r>
            <a:r>
              <a:rPr lang="en-US" altLang="zh-TW" sz="2800" dirty="0"/>
              <a:t>!?</a:t>
            </a:r>
          </a:p>
          <a:p>
            <a:r>
              <a:rPr lang="zh-TW" altLang="en-US" sz="2800" dirty="0" smtClean="0"/>
              <a:t>打</a:t>
            </a:r>
            <a:r>
              <a:rPr lang="zh-TW" altLang="en-US" sz="2800" dirty="0"/>
              <a:t>一場時間超過一年</a:t>
            </a:r>
            <a:r>
              <a:rPr lang="en-US" altLang="zh-TW" sz="2800" dirty="0"/>
              <a:t>!?</a:t>
            </a:r>
          </a:p>
          <a:p>
            <a:r>
              <a:rPr lang="zh-TW" altLang="en-US" sz="2800" dirty="0" smtClean="0"/>
              <a:t>攻擊力超過三百然後每次團戰都輸，根本不知道為什麼</a:t>
            </a:r>
            <a:r>
              <a:rPr lang="en-US" altLang="zh-TW" sz="2800" dirty="0" smtClean="0"/>
              <a:t>!?</a:t>
            </a:r>
          </a:p>
          <a:p>
            <a:r>
              <a:rPr lang="zh-TW" altLang="en-US" sz="2800" dirty="0" smtClean="0"/>
              <a:t>如果同樣的錯誤，今天錯了第一次，然後明天錯第二次，然後後天在錯第三次，然後</a:t>
            </a:r>
            <a:r>
              <a:rPr lang="en-US" altLang="zh-TW" sz="2800" dirty="0" smtClean="0"/>
              <a:t>…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2589219" y="5254752"/>
            <a:ext cx="3431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你就</a:t>
            </a:r>
            <a:r>
              <a:rPr lang="zh-TW" altLang="en-US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沒有隊友了</a:t>
            </a:r>
            <a:endParaRPr lang="zh-TW" altLang="en-US" sz="2800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32322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所以失敗的要點是</a:t>
            </a:r>
            <a:r>
              <a:rPr lang="en-US" altLang="zh-TW" dirty="0" smtClean="0"/>
              <a:t>!?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400" dirty="0" smtClean="0"/>
              <a:t>要敗的便宜</a:t>
            </a:r>
            <a:endParaRPr lang="en-US" altLang="zh-TW" sz="4400" dirty="0" smtClean="0"/>
          </a:p>
          <a:p>
            <a:r>
              <a:rPr lang="zh-TW" altLang="en-US" sz="4400" dirty="0" smtClean="0"/>
              <a:t>要敗的快</a:t>
            </a:r>
            <a:endParaRPr lang="en-US" altLang="zh-TW" sz="4400" dirty="0" smtClean="0"/>
          </a:p>
          <a:p>
            <a:r>
              <a:rPr lang="zh-TW" altLang="en-US" sz="4400" dirty="0" smtClean="0"/>
              <a:t>要敗的明確</a:t>
            </a:r>
            <a:endParaRPr lang="en-US" altLang="zh-TW" sz="4400" dirty="0" smtClean="0"/>
          </a:p>
          <a:p>
            <a:r>
              <a:rPr lang="zh-TW" altLang="en-US" sz="4400" dirty="0" smtClean="0"/>
              <a:t>要敗的有價值</a:t>
            </a:r>
            <a:endParaRPr lang="zh-TW" altLang="en-US" sz="4400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609599" y="3443291"/>
            <a:ext cx="6347714" cy="5572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0" indent="-1143000">
              <a:buFont typeface="+mj-lt"/>
              <a:buAutoNum type="arabicPeriod"/>
            </a:pPr>
            <a:endParaRPr lang="zh-TW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373932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/>
              <a:t>要敗的便宜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type="body" idx="13"/>
          </p:nvPr>
        </p:nvSpPr>
        <p:spPr>
          <a:xfrm>
            <a:off x="1176865" y="3736848"/>
            <a:ext cx="6798730" cy="1310640"/>
          </a:xfrm>
        </p:spPr>
        <p:txBody>
          <a:bodyPr/>
          <a:lstStyle/>
          <a:p>
            <a:pPr algn="ctr"/>
            <a:r>
              <a:rPr lang="zh-TW" altLang="en-US" dirty="0" smtClean="0"/>
              <a:t>國父如果第一次失敗就葛屁</a:t>
            </a:r>
            <a:r>
              <a:rPr lang="en-US" altLang="zh-TW" dirty="0" smtClean="0"/>
              <a:t>!?</a:t>
            </a:r>
          </a:p>
          <a:p>
            <a:pPr algn="ctr"/>
            <a:r>
              <a:rPr lang="zh-TW" altLang="en-US" dirty="0" smtClean="0"/>
              <a:t>愛迪生如果十次失敗就破產</a:t>
            </a:r>
            <a:r>
              <a:rPr lang="en-US" altLang="zh-TW" dirty="0" smtClean="0"/>
              <a:t>!?</a:t>
            </a:r>
          </a:p>
          <a:p>
            <a:pPr algn="ctr"/>
            <a:r>
              <a:rPr lang="en-US" altLang="zh-TW" dirty="0"/>
              <a:t>LOL</a:t>
            </a:r>
            <a:r>
              <a:rPr lang="zh-TW" altLang="en-US" dirty="0"/>
              <a:t>輸一場就砍帳號</a:t>
            </a:r>
            <a:r>
              <a:rPr lang="en-US" altLang="zh-TW" dirty="0" smtClean="0"/>
              <a:t>!?</a:t>
            </a:r>
          </a:p>
          <a:p>
            <a:endParaRPr lang="en-US" altLang="zh-TW" dirty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idx="1"/>
          </p:nvPr>
        </p:nvSpPr>
        <p:spPr>
          <a:xfrm>
            <a:off x="1267968" y="2545755"/>
            <a:ext cx="6707627" cy="892389"/>
          </a:xfr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>
            <a:normAutofit fontScale="70000" lnSpcReduction="20000"/>
          </a:bodyPr>
          <a:lstStyle/>
          <a:p>
            <a:pPr algn="ctr"/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必須</a:t>
            </a:r>
            <a:r>
              <a:rPr lang="zh-TW" altLang="en-US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降低</a:t>
            </a:r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每</a:t>
            </a:r>
            <a:r>
              <a:rPr lang="zh-TW" altLang="en-US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一次</a:t>
            </a:r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失敗的成本，</a:t>
            </a:r>
            <a:endParaRPr lang="en-US" altLang="zh-TW" sz="3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或著可以增加承受失敗的本錢。</a:t>
            </a:r>
          </a:p>
        </p:txBody>
      </p:sp>
    </p:spTree>
    <p:extLst>
      <p:ext uri="{BB962C8B-B14F-4D97-AF65-F5344CB8AC3E}">
        <p14:creationId xmlns:p14="http://schemas.microsoft.com/office/powerpoint/2010/main" val="2797624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失敗的成本</a:t>
            </a:r>
            <a:endParaRPr lang="zh-TW" altLang="en-US" dirty="0"/>
          </a:p>
        </p:txBody>
      </p:sp>
      <p:pic>
        <p:nvPicPr>
          <p:cNvPr id="5" name="Picture 2" descr="01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80159" y="2472668"/>
            <a:ext cx="6630051" cy="3501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633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過完年再來修就好了</a:t>
            </a:r>
            <a:endParaRPr lang="zh-TW" altLang="en-US" dirty="0"/>
          </a:p>
        </p:txBody>
      </p:sp>
      <p:pic>
        <p:nvPicPr>
          <p:cNvPr id="7" name="內容版面配置區 7"/>
          <p:cNvPicPr>
            <a:picLocks noGrp="1" noChangeAspect="1"/>
          </p:cNvPicPr>
          <p:nvPr>
            <p:ph sz="half"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6338" y="2487169"/>
            <a:ext cx="3338512" cy="3444874"/>
          </a:xfrm>
        </p:spPr>
      </p:pic>
      <p:sp>
        <p:nvSpPr>
          <p:cNvPr id="9" name="內容版面配置區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TW" altLang="en-US" dirty="0">
                <a:solidFill>
                  <a:srgbClr val="FF0000"/>
                </a:solidFill>
              </a:rPr>
              <a:t>自己找到的問題都不是</a:t>
            </a:r>
            <a:r>
              <a:rPr lang="zh-TW" altLang="en-US" dirty="0" smtClean="0">
                <a:solidFill>
                  <a:srgbClr val="FF0000"/>
                </a:solidFill>
              </a:rPr>
              <a:t>問題。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r>
              <a:rPr lang="zh-TW" altLang="en-US" dirty="0" smtClean="0">
                <a:solidFill>
                  <a:srgbClr val="FF0000"/>
                </a:solidFill>
              </a:rPr>
              <a:t>客戶</a:t>
            </a:r>
            <a:r>
              <a:rPr lang="zh-TW" altLang="en-US" dirty="0">
                <a:solidFill>
                  <a:srgbClr val="FF0000"/>
                </a:solidFill>
              </a:rPr>
              <a:t>找到的問題代表你死定了</a:t>
            </a:r>
            <a:r>
              <a:rPr lang="zh-TW" altLang="en-US" dirty="0" smtClean="0">
                <a:solidFill>
                  <a:srgbClr val="FF0000"/>
                </a:solidFill>
              </a:rPr>
              <a:t>。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r>
              <a:rPr lang="zh-TW" altLang="en-US" dirty="0" smtClean="0">
                <a:solidFill>
                  <a:srgbClr val="FF0000"/>
                </a:solidFill>
              </a:rPr>
              <a:t>客戶找到但不跟你說，你也死定了。</a:t>
            </a: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9969" y="2487168"/>
            <a:ext cx="3207926" cy="344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14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/>
              <a:t>要敗的快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idx="13"/>
          </p:nvPr>
        </p:nvSpPr>
        <p:spPr>
          <a:xfrm>
            <a:off x="1176869" y="2515615"/>
            <a:ext cx="6798730" cy="905256"/>
          </a:xfr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>
              <a:lnSpc>
                <a:spcPct val="80000"/>
              </a:lnSpc>
              <a:spcBef>
                <a:spcPct val="20000"/>
              </a:spcBef>
            </a:pPr>
            <a:r>
              <a:rPr lang="zh-TW" altLang="en-US" sz="2500" dirty="0">
                <a:latin typeface="標楷體" panose="03000509000000000000" pitchFamily="65" charset="-120"/>
                <a:ea typeface="標楷體" panose="03000509000000000000" pitchFamily="65" charset="-120"/>
              </a:rPr>
              <a:t>必須降低每一次失敗的中間經過的時間，</a:t>
            </a:r>
            <a:endParaRPr lang="en-US" altLang="zh-TW" sz="25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lnSpc>
                <a:spcPct val="80000"/>
              </a:lnSpc>
              <a:spcBef>
                <a:spcPct val="20000"/>
              </a:spcBef>
            </a:pPr>
            <a:r>
              <a:rPr lang="zh-TW" altLang="en-US" sz="2500" dirty="0">
                <a:latin typeface="標楷體" panose="03000509000000000000" pitchFamily="65" charset="-120"/>
                <a:ea typeface="標楷體" panose="03000509000000000000" pitchFamily="65" charset="-120"/>
              </a:rPr>
              <a:t>沒有任何東西可以換回失去的時間。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type="body" idx="1"/>
          </p:nvPr>
        </p:nvSpPr>
        <p:spPr>
          <a:xfrm>
            <a:off x="1176865" y="3641344"/>
            <a:ext cx="6798734" cy="1405467"/>
          </a:xfrm>
        </p:spPr>
        <p:txBody>
          <a:bodyPr>
            <a:normAutofit/>
          </a:bodyPr>
          <a:lstStyle/>
          <a:p>
            <a:pPr algn="ctr"/>
            <a:r>
              <a:rPr lang="zh-TW" altLang="en-US" sz="2000" dirty="0"/>
              <a:t>如果醫生一次的血液檢查就要兩個月後才會有結果</a:t>
            </a:r>
            <a:r>
              <a:rPr lang="en-US" altLang="zh-TW" sz="2000" dirty="0"/>
              <a:t>!?</a:t>
            </a:r>
          </a:p>
          <a:p>
            <a:pPr algn="ctr"/>
            <a:r>
              <a:rPr lang="en-US" altLang="zh-TW" sz="2000" dirty="0"/>
              <a:t>LOL</a:t>
            </a:r>
            <a:r>
              <a:rPr lang="zh-TW" altLang="en-US" sz="2000" dirty="0"/>
              <a:t>打一場時間超過一年</a:t>
            </a:r>
            <a:r>
              <a:rPr lang="en-US" altLang="zh-TW" sz="2000" dirty="0"/>
              <a:t>!?</a:t>
            </a:r>
          </a:p>
        </p:txBody>
      </p:sp>
    </p:spTree>
    <p:extLst>
      <p:ext uri="{BB962C8B-B14F-4D97-AF65-F5344CB8AC3E}">
        <p14:creationId xmlns:p14="http://schemas.microsoft.com/office/powerpoint/2010/main" val="159968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整合整到天荒地老</a:t>
            </a:r>
            <a:endParaRPr lang="zh-TW" altLang="en-US" dirty="0"/>
          </a:p>
        </p:txBody>
      </p:sp>
      <p:graphicFrame>
        <p:nvGraphicFramePr>
          <p:cNvPr id="13" name="內容版面配置區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5422571"/>
              </p:ext>
            </p:extLst>
          </p:nvPr>
        </p:nvGraphicFramePr>
        <p:xfrm>
          <a:off x="1176338" y="2487613"/>
          <a:ext cx="3338512" cy="344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橢圓 10"/>
          <p:cNvSpPr/>
          <p:nvPr/>
        </p:nvSpPr>
        <p:spPr>
          <a:xfrm>
            <a:off x="365348" y="2974669"/>
            <a:ext cx="1428045" cy="1428045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15</a:t>
            </a:r>
            <a:r>
              <a:rPr lang="zh-TW" altLang="en-US" dirty="0" smtClean="0"/>
              <a:t>分鐘</a:t>
            </a:r>
            <a:endParaRPr lang="zh-TW" altLang="en-US" dirty="0"/>
          </a:p>
        </p:txBody>
      </p:sp>
      <p:sp>
        <p:nvSpPr>
          <p:cNvPr id="12" name="橢圓 11"/>
          <p:cNvSpPr/>
          <p:nvPr/>
        </p:nvSpPr>
        <p:spPr>
          <a:xfrm>
            <a:off x="3389741" y="1987451"/>
            <a:ext cx="1428045" cy="1428045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8</a:t>
            </a:r>
            <a:r>
              <a:rPr lang="zh-TW" altLang="en-US" dirty="0" smtClean="0"/>
              <a:t>分鐘</a:t>
            </a:r>
            <a:endParaRPr lang="zh-TW" altLang="en-US" dirty="0"/>
          </a:p>
        </p:txBody>
      </p:sp>
      <p:sp>
        <p:nvSpPr>
          <p:cNvPr id="10" name="橢圓 9"/>
          <p:cNvSpPr/>
          <p:nvPr/>
        </p:nvSpPr>
        <p:spPr>
          <a:xfrm>
            <a:off x="3389741" y="4210844"/>
            <a:ext cx="1428045" cy="1428045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20</a:t>
            </a:r>
            <a:r>
              <a:rPr lang="zh-TW" altLang="en-US" dirty="0" smtClean="0"/>
              <a:t>分鐘</a:t>
            </a:r>
            <a:endParaRPr lang="zh-TW" altLang="en-US" dirty="0"/>
          </a:p>
        </p:txBody>
      </p:sp>
      <p:sp>
        <p:nvSpPr>
          <p:cNvPr id="14" name="內容版面配置區 1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TW" altLang="en-US" dirty="0"/>
              <a:t>整合很花時間</a:t>
            </a:r>
            <a:r>
              <a:rPr lang="zh-TW" altLang="en-US" dirty="0" smtClean="0"/>
              <a:t>，如果負責這一項工作，要安排更多的時間，有錯誤發生，不一定是你能夠改。</a:t>
            </a:r>
            <a:endParaRPr lang="en-US" altLang="zh-TW" dirty="0" smtClean="0"/>
          </a:p>
          <a:p>
            <a:r>
              <a:rPr lang="zh-TW" altLang="en-US" dirty="0" smtClean="0"/>
              <a:t>如果你比別人弱勢，被壓著做，</a:t>
            </a:r>
            <a:r>
              <a:rPr lang="zh-TW" altLang="en-US" dirty="0"/>
              <a:t>最好在第一時間就開始做。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15" name="圖片 14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9969" y="2487168"/>
            <a:ext cx="3207926" cy="344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/>
              <a:t>要敗的明確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idx="13"/>
          </p:nvPr>
        </p:nvSpPr>
        <p:spPr>
          <a:xfrm>
            <a:off x="1176869" y="2515615"/>
            <a:ext cx="6798730" cy="905256"/>
          </a:xfr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>
              <a:lnSpc>
                <a:spcPct val="80000"/>
              </a:lnSpc>
              <a:spcBef>
                <a:spcPct val="20000"/>
              </a:spcBef>
            </a:pPr>
            <a:r>
              <a:rPr lang="zh-TW" altLang="en-US" sz="2500" dirty="0">
                <a:latin typeface="標楷體" panose="03000509000000000000" pitchFamily="65" charset="-120"/>
                <a:ea typeface="標楷體" panose="03000509000000000000" pitchFamily="65" charset="-120"/>
              </a:rPr>
              <a:t>失敗的原因不能像是義大利麵條一般混在一起，要有方法來確認每一次失敗的原因。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type="body" idx="1"/>
          </p:nvPr>
        </p:nvSpPr>
        <p:spPr>
          <a:xfrm>
            <a:off x="1176865" y="3641344"/>
            <a:ext cx="6798734" cy="1405467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攻擊力超過三百然後每次團戰都輸，根本不知道為什麼</a:t>
            </a:r>
            <a:r>
              <a:rPr lang="en-US" altLang="zh-TW" sz="2000" dirty="0" smtClean="0"/>
              <a:t>!?</a:t>
            </a:r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1955283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慘痛經驗</a:t>
            </a: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做到流汗，嫌到</a:t>
            </a:r>
            <a:r>
              <a:rPr lang="zh-TW" altLang="en-US" dirty="0">
                <a:solidFill>
                  <a:srgbClr val="FF0000"/>
                </a:solidFill>
              </a:rPr>
              <a:t>涎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拚死拚活，每天加班到十二點，隔天早上八點又去上班。</a:t>
            </a:r>
            <a:endParaRPr lang="en-US" altLang="zh-TW" dirty="0" smtClean="0"/>
          </a:p>
          <a:p>
            <a:r>
              <a:rPr lang="zh-TW" altLang="en-US" dirty="0" smtClean="0"/>
              <a:t>但是還是來不及做完老闆交代的事情。</a:t>
            </a:r>
            <a:endParaRPr lang="en-US" altLang="zh-TW" dirty="0" smtClean="0"/>
          </a:p>
          <a:p>
            <a:r>
              <a:rPr lang="zh-TW" altLang="en-US" dirty="0" smtClean="0"/>
              <a:t>以為這個樣子老闆就會覺得貢獻良多</a:t>
            </a:r>
            <a:endParaRPr lang="en-US" altLang="zh-TW" dirty="0"/>
          </a:p>
          <a:p>
            <a:r>
              <a:rPr lang="zh-TW" altLang="en-US" dirty="0" smtClean="0"/>
              <a:t>但是最後考績卻被打得很差，年終消失。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211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需要用紙筆作筆記的程式</a:t>
            </a:r>
            <a:endParaRPr lang="zh-TW" altLang="en-US" dirty="0"/>
          </a:p>
        </p:txBody>
      </p:sp>
      <p:sp>
        <p:nvSpPr>
          <p:cNvPr id="7" name="內容版面配置區 6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 smtClean="0"/>
              <a:t>曾經遇過單一類別檔案超過</a:t>
            </a:r>
            <a:r>
              <a:rPr lang="en-US" altLang="zh-TW" dirty="0" smtClean="0"/>
              <a:t>1M</a:t>
            </a:r>
            <a:r>
              <a:rPr lang="zh-TW" altLang="en-US" dirty="0" smtClean="0"/>
              <a:t>的程式，一個</a:t>
            </a:r>
            <a:r>
              <a:rPr lang="en-US" altLang="zh-TW" dirty="0" smtClean="0"/>
              <a:t>Function</a:t>
            </a:r>
            <a:r>
              <a:rPr lang="zh-TW" altLang="en-US" dirty="0" smtClean="0"/>
              <a:t>可能要按十次</a:t>
            </a:r>
            <a:r>
              <a:rPr lang="en-US" altLang="zh-TW" dirty="0" smtClean="0"/>
              <a:t>page down.</a:t>
            </a:r>
          </a:p>
          <a:p>
            <a:r>
              <a:rPr lang="zh-TW" altLang="en-US" dirty="0" smtClean="0"/>
              <a:t>就如同之前分享的寫</a:t>
            </a:r>
            <a:r>
              <a:rPr lang="en-US" altLang="zh-TW" dirty="0" smtClean="0"/>
              <a:t>Code</a:t>
            </a:r>
            <a:r>
              <a:rPr lang="zh-TW" altLang="en-US" dirty="0" smtClean="0"/>
              <a:t>技巧，如果程式不夠小，隔離性不夠，你只會累死自己而已。</a:t>
            </a:r>
            <a:endParaRPr lang="zh-TW" altLang="en-US" dirty="0"/>
          </a:p>
        </p:txBody>
      </p:sp>
      <p:pic>
        <p:nvPicPr>
          <p:cNvPr id="8" name="內容版面配置區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300" y="2487168"/>
            <a:ext cx="3956550" cy="3447288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2727" y="2117568"/>
            <a:ext cx="1222425" cy="4184073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9969" y="2487168"/>
            <a:ext cx="3207926" cy="344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686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/>
              <a:t>要敗的有價值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idx="13"/>
          </p:nvPr>
        </p:nvSpPr>
        <p:spPr>
          <a:xfrm>
            <a:off x="1176869" y="2515615"/>
            <a:ext cx="6798730" cy="905256"/>
          </a:xfr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>
              <a:lnSpc>
                <a:spcPct val="80000"/>
              </a:lnSpc>
              <a:spcBef>
                <a:spcPct val="20000"/>
              </a:spcBef>
            </a:pPr>
            <a:r>
              <a:rPr lang="zh-TW" altLang="en-US" sz="2500" dirty="0">
                <a:latin typeface="標楷體" panose="03000509000000000000" pitchFamily="65" charset="-120"/>
                <a:ea typeface="標楷體" panose="03000509000000000000" pitchFamily="65" charset="-120"/>
              </a:rPr>
              <a:t>失敗必須夠帶來一些進步</a:t>
            </a:r>
            <a:r>
              <a:rPr lang="zh-TW" altLang="en-US" sz="25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endParaRPr lang="en-US" altLang="zh-TW" sz="2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lnSpc>
                <a:spcPct val="80000"/>
              </a:lnSpc>
              <a:spcBef>
                <a:spcPct val="20000"/>
              </a:spcBef>
            </a:pPr>
            <a:r>
              <a:rPr lang="zh-TW" altLang="en-US" sz="25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避免</a:t>
            </a:r>
            <a:r>
              <a:rPr lang="zh-TW" altLang="en-US" sz="2500" dirty="0">
                <a:latin typeface="標楷體" panose="03000509000000000000" pitchFamily="65" charset="-120"/>
                <a:ea typeface="標楷體" panose="03000509000000000000" pitchFamily="65" charset="-120"/>
              </a:rPr>
              <a:t>一而再再而三的發生。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type="body" idx="1"/>
          </p:nvPr>
        </p:nvSpPr>
        <p:spPr>
          <a:xfrm>
            <a:off x="1176865" y="3641344"/>
            <a:ext cx="6798734" cy="1405467"/>
          </a:xfrm>
        </p:spPr>
        <p:txBody>
          <a:bodyPr>
            <a:normAutofit lnSpcReduction="10000"/>
          </a:bodyPr>
          <a:lstStyle/>
          <a:p>
            <a:pPr algn="ctr"/>
            <a:r>
              <a:rPr lang="zh-TW" altLang="en-US" sz="2000" dirty="0"/>
              <a:t>今天錯了第一次，明天再錯第二次，後天再錯第三次，就沒有然後了。</a:t>
            </a:r>
          </a:p>
          <a:p>
            <a:pPr algn="ctr"/>
            <a:r>
              <a:rPr lang="en-US" altLang="zh-TW" sz="2000" dirty="0"/>
              <a:t>LOL</a:t>
            </a:r>
            <a:r>
              <a:rPr lang="zh-TW" altLang="en-US" sz="2000" dirty="0"/>
              <a:t>今天輸了第一次，明天再輸第二次，後天在輸第三次，就沒有隊友了。</a:t>
            </a:r>
          </a:p>
          <a:p>
            <a:pPr algn="ctr"/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437698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>
                <a:solidFill>
                  <a:srgbClr val="FF0000"/>
                </a:solidFill>
              </a:rPr>
              <a:t>不怕神一般的對手</a:t>
            </a:r>
            <a:r>
              <a:rPr lang="zh-TW" altLang="en-US" dirty="0" smtClean="0">
                <a:solidFill>
                  <a:srgbClr val="FF0000"/>
                </a:solidFill>
              </a:rPr>
              <a:t>，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只怕</a:t>
            </a:r>
            <a:r>
              <a:rPr lang="zh-TW" altLang="en-US" dirty="0">
                <a:solidFill>
                  <a:srgbClr val="FF0000"/>
                </a:solidFill>
              </a:rPr>
              <a:t>豬一般的隊友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3600" dirty="0"/>
              <a:t>Merge</a:t>
            </a:r>
            <a:r>
              <a:rPr lang="zh-TW" altLang="en-US" sz="3600" dirty="0"/>
              <a:t>錯</a:t>
            </a:r>
            <a:endParaRPr lang="en-US" altLang="zh-TW" sz="36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3200" dirty="0"/>
              <a:t>X</a:t>
            </a:r>
            <a:r>
              <a:rPr lang="zh-TW" altLang="en-US" sz="3200" dirty="0"/>
              <a:t>的，老子</a:t>
            </a:r>
            <a:r>
              <a:rPr lang="en-US" altLang="zh-TW" sz="3200" dirty="0"/>
              <a:t>S7</a:t>
            </a:r>
            <a:r>
              <a:rPr lang="zh-TW" altLang="en-US" sz="3200" dirty="0"/>
              <a:t>的時候，</a:t>
            </a:r>
            <a:r>
              <a:rPr lang="en-US" altLang="zh-TW" sz="3200" dirty="0"/>
              <a:t>bug</a:t>
            </a:r>
            <a:r>
              <a:rPr lang="zh-TW" altLang="en-US" sz="3200" dirty="0"/>
              <a:t>都改完了，你他</a:t>
            </a:r>
            <a:r>
              <a:rPr lang="en-US" altLang="zh-TW" sz="3200" dirty="0"/>
              <a:t>X</a:t>
            </a:r>
            <a:r>
              <a:rPr lang="zh-TW" altLang="en-US" sz="3200" dirty="0"/>
              <a:t>的</a:t>
            </a:r>
            <a:r>
              <a:rPr lang="en-US" altLang="zh-TW" sz="3200" dirty="0"/>
              <a:t>S8</a:t>
            </a:r>
            <a:r>
              <a:rPr lang="zh-TW" altLang="en-US" sz="3200" dirty="0"/>
              <a:t>做</a:t>
            </a:r>
            <a:r>
              <a:rPr lang="en-US" altLang="zh-TW" sz="3200" dirty="0"/>
              <a:t>Code merge</a:t>
            </a:r>
            <a:r>
              <a:rPr lang="zh-TW" altLang="en-US" sz="3200" dirty="0"/>
              <a:t>又把</a:t>
            </a:r>
            <a:r>
              <a:rPr lang="en-US" altLang="zh-TW" sz="3200" dirty="0"/>
              <a:t>bug</a:t>
            </a:r>
            <a:r>
              <a:rPr lang="zh-TW" altLang="en-US" sz="3200" dirty="0"/>
              <a:t>放回去，你哪一根筋不對，你是想逼死誰</a:t>
            </a:r>
            <a:r>
              <a:rPr lang="en-US" altLang="zh-TW" sz="3200" dirty="0"/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3600" dirty="0"/>
              <a:t>沒</a:t>
            </a:r>
            <a:r>
              <a:rPr lang="en-US" altLang="zh-TW" sz="3600" dirty="0"/>
              <a:t>Merge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TW" sz="3200" dirty="0"/>
              <a:t>XXX bug</a:t>
            </a:r>
            <a:r>
              <a:rPr lang="zh-TW" altLang="en-US" sz="3200" dirty="0"/>
              <a:t>不是誰誰誰在</a:t>
            </a:r>
            <a:r>
              <a:rPr lang="en-US" altLang="zh-TW" sz="3200" dirty="0"/>
              <a:t>F2</a:t>
            </a:r>
            <a:r>
              <a:rPr lang="zh-TW" altLang="en-US" sz="3200" dirty="0"/>
              <a:t>改掉了嗎</a:t>
            </a:r>
            <a:r>
              <a:rPr lang="en-US" altLang="zh-TW" sz="3200" dirty="0"/>
              <a:t>???</a:t>
            </a:r>
            <a:r>
              <a:rPr lang="zh-TW" altLang="en-US" sz="3200" dirty="0"/>
              <a:t>蝦毀，他沒有</a:t>
            </a:r>
            <a:r>
              <a:rPr lang="en-US" altLang="zh-TW" sz="3200" dirty="0"/>
              <a:t>Merge</a:t>
            </a:r>
            <a:r>
              <a:rPr lang="zh-TW" altLang="en-US" sz="3200" dirty="0"/>
              <a:t>到</a:t>
            </a:r>
            <a:r>
              <a:rPr lang="en-US" altLang="zh-TW" sz="3200" dirty="0"/>
              <a:t>S8!</a:t>
            </a:r>
            <a:r>
              <a:rPr lang="zh-TW" altLang="en-US" sz="3200" dirty="0"/>
              <a:t>你老闆拿著菜刀站在你後面了，他看起來很火</a:t>
            </a:r>
            <a:r>
              <a:rPr lang="zh-TW" altLang="en-US" sz="3200" dirty="0" smtClean="0"/>
              <a:t>。</a:t>
            </a:r>
            <a:endParaRPr lang="en-US" altLang="zh-TW" sz="3200" dirty="0"/>
          </a:p>
        </p:txBody>
      </p:sp>
      <p:pic>
        <p:nvPicPr>
          <p:cNvPr id="8" name="Picture 2" descr="http://i.ytimg.com/vi/OqmSzXDrJBk/maxresdefault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530415" y="2909455"/>
            <a:ext cx="4091455" cy="2299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9969" y="2487168"/>
            <a:ext cx="3207926" cy="344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741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結論</a:t>
            </a:r>
            <a:r>
              <a:rPr lang="zh-TW" altLang="en-US" dirty="0"/>
              <a:t>是</a:t>
            </a:r>
          </a:p>
        </p:txBody>
      </p:sp>
      <p:sp>
        <p:nvSpPr>
          <p:cNvPr id="25" name="手繪多邊形 24"/>
          <p:cNvSpPr/>
          <p:nvPr/>
        </p:nvSpPr>
        <p:spPr>
          <a:xfrm>
            <a:off x="1525785" y="3802246"/>
            <a:ext cx="2175867" cy="870346"/>
          </a:xfrm>
          <a:custGeom>
            <a:avLst/>
            <a:gdLst>
              <a:gd name="connsiteX0" fmla="*/ 0 w 2175867"/>
              <a:gd name="connsiteY0" fmla="*/ 0 h 870346"/>
              <a:gd name="connsiteX1" fmla="*/ 1740694 w 2175867"/>
              <a:gd name="connsiteY1" fmla="*/ 0 h 870346"/>
              <a:gd name="connsiteX2" fmla="*/ 2175867 w 2175867"/>
              <a:gd name="connsiteY2" fmla="*/ 435173 h 870346"/>
              <a:gd name="connsiteX3" fmla="*/ 1740694 w 2175867"/>
              <a:gd name="connsiteY3" fmla="*/ 870346 h 870346"/>
              <a:gd name="connsiteX4" fmla="*/ 0 w 2175867"/>
              <a:gd name="connsiteY4" fmla="*/ 870346 h 870346"/>
              <a:gd name="connsiteX5" fmla="*/ 435173 w 2175867"/>
              <a:gd name="connsiteY5" fmla="*/ 435173 h 870346"/>
              <a:gd name="connsiteX6" fmla="*/ 0 w 2175867"/>
              <a:gd name="connsiteY6" fmla="*/ 0 h 870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75867" h="870346">
                <a:moveTo>
                  <a:pt x="0" y="0"/>
                </a:moveTo>
                <a:lnTo>
                  <a:pt x="1740694" y="0"/>
                </a:lnTo>
                <a:lnTo>
                  <a:pt x="2175867" y="435173"/>
                </a:lnTo>
                <a:lnTo>
                  <a:pt x="1740694" y="870346"/>
                </a:lnTo>
                <a:lnTo>
                  <a:pt x="0" y="870346"/>
                </a:lnTo>
                <a:lnTo>
                  <a:pt x="435173" y="43517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55188" tIns="40005" rIns="475178" bIns="40005" numCol="1" spcCol="1270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TW" altLang="en-US" sz="3000" kern="1200" dirty="0" smtClean="0"/>
              <a:t>兒童節</a:t>
            </a:r>
            <a:endParaRPr lang="zh-TW" altLang="en-US" sz="3000" kern="1200" dirty="0"/>
          </a:p>
        </p:txBody>
      </p:sp>
      <p:sp>
        <p:nvSpPr>
          <p:cNvPr id="26" name="手繪多邊形 25"/>
          <p:cNvSpPr/>
          <p:nvPr/>
        </p:nvSpPr>
        <p:spPr>
          <a:xfrm>
            <a:off x="3484066" y="3802246"/>
            <a:ext cx="2175867" cy="870346"/>
          </a:xfrm>
          <a:custGeom>
            <a:avLst/>
            <a:gdLst>
              <a:gd name="connsiteX0" fmla="*/ 0 w 2175867"/>
              <a:gd name="connsiteY0" fmla="*/ 0 h 870346"/>
              <a:gd name="connsiteX1" fmla="*/ 1740694 w 2175867"/>
              <a:gd name="connsiteY1" fmla="*/ 0 h 870346"/>
              <a:gd name="connsiteX2" fmla="*/ 2175867 w 2175867"/>
              <a:gd name="connsiteY2" fmla="*/ 435173 h 870346"/>
              <a:gd name="connsiteX3" fmla="*/ 1740694 w 2175867"/>
              <a:gd name="connsiteY3" fmla="*/ 870346 h 870346"/>
              <a:gd name="connsiteX4" fmla="*/ 0 w 2175867"/>
              <a:gd name="connsiteY4" fmla="*/ 870346 h 870346"/>
              <a:gd name="connsiteX5" fmla="*/ 435173 w 2175867"/>
              <a:gd name="connsiteY5" fmla="*/ 435173 h 870346"/>
              <a:gd name="connsiteX6" fmla="*/ 0 w 2175867"/>
              <a:gd name="connsiteY6" fmla="*/ 0 h 870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75867" h="870346">
                <a:moveTo>
                  <a:pt x="0" y="0"/>
                </a:moveTo>
                <a:lnTo>
                  <a:pt x="1740694" y="0"/>
                </a:lnTo>
                <a:lnTo>
                  <a:pt x="2175867" y="435173"/>
                </a:lnTo>
                <a:lnTo>
                  <a:pt x="1740694" y="870346"/>
                </a:lnTo>
                <a:lnTo>
                  <a:pt x="0" y="870346"/>
                </a:lnTo>
                <a:lnTo>
                  <a:pt x="435173" y="43517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-6164083"/>
              <a:satOff val="6281"/>
              <a:lumOff val="-1177"/>
              <a:alphaOff val="0"/>
            </a:schemeClr>
          </a:fillRef>
          <a:effectRef idx="0">
            <a:schemeClr val="accent3">
              <a:hueOff val="-6164083"/>
              <a:satOff val="6281"/>
              <a:lumOff val="-117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55188" tIns="40005" rIns="475178" bIns="40005" numCol="1" spcCol="1270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TW" altLang="en-US" sz="3000" kern="1200" dirty="0" smtClean="0"/>
              <a:t>青年節</a:t>
            </a:r>
            <a:endParaRPr lang="zh-TW" altLang="en-US" sz="3000" kern="1200" dirty="0"/>
          </a:p>
        </p:txBody>
      </p:sp>
      <p:sp>
        <p:nvSpPr>
          <p:cNvPr id="27" name="手繪多邊形 26"/>
          <p:cNvSpPr/>
          <p:nvPr/>
        </p:nvSpPr>
        <p:spPr>
          <a:xfrm>
            <a:off x="5442346" y="3802246"/>
            <a:ext cx="2175867" cy="870346"/>
          </a:xfrm>
          <a:custGeom>
            <a:avLst/>
            <a:gdLst>
              <a:gd name="connsiteX0" fmla="*/ 0 w 2175867"/>
              <a:gd name="connsiteY0" fmla="*/ 0 h 870346"/>
              <a:gd name="connsiteX1" fmla="*/ 1740694 w 2175867"/>
              <a:gd name="connsiteY1" fmla="*/ 0 h 870346"/>
              <a:gd name="connsiteX2" fmla="*/ 2175867 w 2175867"/>
              <a:gd name="connsiteY2" fmla="*/ 435173 h 870346"/>
              <a:gd name="connsiteX3" fmla="*/ 1740694 w 2175867"/>
              <a:gd name="connsiteY3" fmla="*/ 870346 h 870346"/>
              <a:gd name="connsiteX4" fmla="*/ 0 w 2175867"/>
              <a:gd name="connsiteY4" fmla="*/ 870346 h 870346"/>
              <a:gd name="connsiteX5" fmla="*/ 435173 w 2175867"/>
              <a:gd name="connsiteY5" fmla="*/ 435173 h 870346"/>
              <a:gd name="connsiteX6" fmla="*/ 0 w 2175867"/>
              <a:gd name="connsiteY6" fmla="*/ 0 h 870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75867" h="870346">
                <a:moveTo>
                  <a:pt x="0" y="0"/>
                </a:moveTo>
                <a:lnTo>
                  <a:pt x="1740694" y="0"/>
                </a:lnTo>
                <a:lnTo>
                  <a:pt x="2175867" y="435173"/>
                </a:lnTo>
                <a:lnTo>
                  <a:pt x="1740694" y="870346"/>
                </a:lnTo>
                <a:lnTo>
                  <a:pt x="0" y="870346"/>
                </a:lnTo>
                <a:lnTo>
                  <a:pt x="435173" y="435173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-12328166"/>
              <a:satOff val="12562"/>
              <a:lumOff val="-2354"/>
              <a:alphaOff val="0"/>
            </a:schemeClr>
          </a:fillRef>
          <a:effectRef idx="0">
            <a:schemeClr val="accent3">
              <a:hueOff val="-12328166"/>
              <a:satOff val="12562"/>
              <a:lumOff val="-2354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55188" tIns="40005" rIns="475178" bIns="40005" numCol="1" spcCol="1270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TW" altLang="en-US" sz="3000" dirty="0" smtClean="0"/>
              <a:t>清</a:t>
            </a:r>
            <a:r>
              <a:rPr lang="zh-TW" altLang="en-US" sz="3000" dirty="0"/>
              <a:t>明</a:t>
            </a:r>
            <a:r>
              <a:rPr lang="zh-TW" altLang="en-US" sz="3000" kern="1200" dirty="0" smtClean="0"/>
              <a:t>節</a:t>
            </a:r>
            <a:endParaRPr lang="zh-TW" altLang="en-US" sz="3000" kern="1200" dirty="0"/>
          </a:p>
        </p:txBody>
      </p:sp>
    </p:spTree>
    <p:extLst>
      <p:ext uri="{BB962C8B-B14F-4D97-AF65-F5344CB8AC3E}">
        <p14:creationId xmlns:p14="http://schemas.microsoft.com/office/powerpoint/2010/main" val="2409503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所以我們</a:t>
            </a:r>
            <a:r>
              <a:rPr lang="zh-TW" altLang="en-US" dirty="0" smtClean="0"/>
              <a:t>需要革命</a:t>
            </a:r>
            <a:r>
              <a:rPr lang="en-US" altLang="zh-TW" dirty="0" smtClean="0"/>
              <a:t>!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2840" y="2379486"/>
            <a:ext cx="5946786" cy="4020502"/>
          </a:xfrm>
          <a:prstGeom prst="rect">
            <a:avLst/>
          </a:prstGeom>
        </p:spPr>
      </p:pic>
      <p:grpSp>
        <p:nvGrpSpPr>
          <p:cNvPr id="10" name="群組 9"/>
          <p:cNvGrpSpPr/>
          <p:nvPr/>
        </p:nvGrpSpPr>
        <p:grpSpPr>
          <a:xfrm>
            <a:off x="1983684" y="2706458"/>
            <a:ext cx="4148707" cy="3366558"/>
            <a:chOff x="1264356" y="2379486"/>
            <a:chExt cx="4148707" cy="3366558"/>
          </a:xfrm>
        </p:grpSpPr>
        <p:grpSp>
          <p:nvGrpSpPr>
            <p:cNvPr id="9" name="群組 8"/>
            <p:cNvGrpSpPr/>
            <p:nvPr/>
          </p:nvGrpSpPr>
          <p:grpSpPr>
            <a:xfrm>
              <a:off x="2555563" y="2379486"/>
              <a:ext cx="2857500" cy="2228850"/>
              <a:chOff x="4384363" y="155575"/>
              <a:chExt cx="2857500" cy="2228850"/>
            </a:xfrm>
          </p:grpSpPr>
          <p:sp>
            <p:nvSpPr>
              <p:cNvPr id="7" name="橢圓 6"/>
              <p:cNvSpPr/>
              <p:nvPr/>
            </p:nvSpPr>
            <p:spPr>
              <a:xfrm>
                <a:off x="4752621" y="270933"/>
                <a:ext cx="1899925" cy="1899925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1026" name="Picture 2" descr="Test-driven development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84363" y="155575"/>
                <a:ext cx="2857500" cy="22288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" name="圓角矩形 7"/>
            <p:cNvSpPr/>
            <p:nvPr/>
          </p:nvSpPr>
          <p:spPr>
            <a:xfrm>
              <a:off x="1264356" y="5384800"/>
              <a:ext cx="982133" cy="36124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TDD</a:t>
              </a:r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4878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測試驅動開發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Test Driven Development</a:t>
            </a:r>
            <a:br>
              <a:rPr lang="en-US" altLang="zh-TW" dirty="0" smtClean="0"/>
            </a:br>
            <a:r>
              <a:rPr lang="en-US" altLang="zh-TW" dirty="0" smtClean="0"/>
              <a:t>(TDD)</a:t>
            </a:r>
            <a:endParaRPr lang="zh-TW" altLang="en-US" dirty="0"/>
          </a:p>
        </p:txBody>
      </p:sp>
      <p:pic>
        <p:nvPicPr>
          <p:cNvPr id="11" name="內容版面配置區 10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3039" y="2557408"/>
            <a:ext cx="2804687" cy="3697088"/>
          </a:xfrm>
        </p:spPr>
      </p:pic>
      <p:pic>
        <p:nvPicPr>
          <p:cNvPr id="12" name="內容版面配置區 11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9536" y="2557408"/>
            <a:ext cx="2945887" cy="3697088"/>
          </a:xfrm>
        </p:spPr>
      </p:pic>
    </p:spTree>
    <p:extLst>
      <p:ext uri="{BB962C8B-B14F-4D97-AF65-F5344CB8AC3E}">
        <p14:creationId xmlns:p14="http://schemas.microsoft.com/office/powerpoint/2010/main" val="863995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測試驅動開</a:t>
            </a:r>
            <a:r>
              <a:rPr lang="zh-TW" altLang="en-US" dirty="0"/>
              <a:t>發</a:t>
            </a:r>
            <a:r>
              <a:rPr lang="en-US" altLang="zh-TW" dirty="0" smtClean="0"/>
              <a:t>(TDD)</a:t>
            </a:r>
            <a:endParaRPr lang="en-US" altLang="zh-TW" dirty="0"/>
          </a:p>
        </p:txBody>
      </p:sp>
      <p:pic>
        <p:nvPicPr>
          <p:cNvPr id="7" name="Picture 2" descr="Test-driven development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412718" y="2487168"/>
            <a:ext cx="2857500" cy="2228850"/>
          </a:xfrm>
        </p:spPr>
      </p:pic>
      <p:sp>
        <p:nvSpPr>
          <p:cNvPr id="5" name="內容版面配置區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TW" altLang="en-US" dirty="0" smtClean="0"/>
              <a:t>先寫測試，確認測試失敗。</a:t>
            </a:r>
            <a:endParaRPr lang="en-US" altLang="zh-TW" dirty="0" smtClean="0"/>
          </a:p>
          <a:p>
            <a:r>
              <a:rPr lang="zh-TW" altLang="en-US" dirty="0" smtClean="0"/>
              <a:t>撰寫程式</a:t>
            </a:r>
            <a:endParaRPr lang="en-US" altLang="zh-TW" dirty="0" smtClean="0"/>
          </a:p>
          <a:p>
            <a:r>
              <a:rPr lang="zh-TW" altLang="en-US" dirty="0" smtClean="0"/>
              <a:t>讓程式通過測試</a:t>
            </a:r>
            <a:endParaRPr lang="en-US" altLang="zh-TW" dirty="0" smtClean="0"/>
          </a:p>
          <a:p>
            <a:r>
              <a:rPr lang="zh-TW" altLang="en-US" dirty="0" smtClean="0"/>
              <a:t>重構</a:t>
            </a:r>
            <a:endParaRPr lang="en-US" altLang="zh-TW" dirty="0" smtClean="0"/>
          </a:p>
          <a:p>
            <a:r>
              <a:rPr lang="zh-TW" altLang="en-US" dirty="0" smtClean="0"/>
              <a:t>再進行測試。</a:t>
            </a:r>
            <a:endParaRPr lang="en-US" altLang="zh-TW" dirty="0" smtClean="0"/>
          </a:p>
          <a:p>
            <a:r>
              <a:rPr lang="zh-TW" altLang="en-US" dirty="0" smtClean="0"/>
              <a:t>通過測試</a:t>
            </a:r>
            <a:endParaRPr lang="zh-TW" altLang="en-US" dirty="0"/>
          </a:p>
        </p:txBody>
      </p:sp>
      <p:sp>
        <p:nvSpPr>
          <p:cNvPr id="3" name="文字方塊 2"/>
          <p:cNvSpPr txBox="1"/>
          <p:nvPr/>
        </p:nvSpPr>
        <p:spPr>
          <a:xfrm>
            <a:off x="1562437" y="4857238"/>
            <a:ext cx="2314222" cy="107721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sz="3200" dirty="0" smtClean="0"/>
              <a:t>有人稱之為</a:t>
            </a:r>
            <a:endParaRPr lang="en-US" altLang="zh-TW" sz="3200" dirty="0" smtClean="0"/>
          </a:p>
          <a:p>
            <a:r>
              <a:rPr lang="zh-TW" altLang="en-US" sz="3200" dirty="0" smtClean="0">
                <a:solidFill>
                  <a:srgbClr val="FF0000"/>
                </a:solidFill>
              </a:rPr>
              <a:t>紅</a:t>
            </a:r>
            <a:r>
              <a:rPr lang="zh-TW" altLang="en-US" sz="3200" dirty="0" smtClean="0">
                <a:solidFill>
                  <a:srgbClr val="00B050"/>
                </a:solidFill>
              </a:rPr>
              <a:t>綠</a:t>
            </a:r>
            <a:r>
              <a:rPr lang="zh-TW" altLang="en-US" sz="3200" dirty="0" smtClean="0"/>
              <a:t>燈測試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632629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測試驅動</a:t>
            </a:r>
            <a:r>
              <a:rPr lang="zh-TW" altLang="en-US" dirty="0" smtClean="0"/>
              <a:t>開發要</a:t>
            </a:r>
            <a:r>
              <a:rPr lang="zh-TW" altLang="en-US" dirty="0"/>
              <a:t>素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4000" dirty="0" smtClean="0"/>
              <a:t>測試</a:t>
            </a:r>
            <a:endParaRPr lang="en-US" altLang="zh-TW" sz="40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4000" dirty="0" smtClean="0"/>
              <a:t>重構</a:t>
            </a:r>
            <a:endParaRPr lang="en-US" altLang="zh-TW" sz="40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4000" dirty="0" smtClean="0"/>
              <a:t>迭</a:t>
            </a:r>
            <a:r>
              <a:rPr lang="zh-TW" altLang="en-US" sz="4000" dirty="0"/>
              <a:t>代</a:t>
            </a:r>
          </a:p>
        </p:txBody>
      </p:sp>
    </p:spTree>
    <p:extLst>
      <p:ext uri="{BB962C8B-B14F-4D97-AF65-F5344CB8AC3E}">
        <p14:creationId xmlns:p14="http://schemas.microsoft.com/office/powerpoint/2010/main" val="346425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測試</a:t>
            </a:r>
            <a:endParaRPr lang="zh-TW" altLang="en-US" dirty="0"/>
          </a:p>
        </p:txBody>
      </p:sp>
      <p:sp>
        <p:nvSpPr>
          <p:cNvPr id="6" name="文字版面配置區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Test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538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為什麼</a:t>
            </a:r>
            <a:r>
              <a:rPr lang="zh-TW" altLang="en-US" dirty="0"/>
              <a:t>軟體</a:t>
            </a:r>
            <a:r>
              <a:rPr lang="zh-TW" altLang="en-US" dirty="0" smtClean="0"/>
              <a:t>要測試</a:t>
            </a:r>
            <a:r>
              <a:rPr lang="en-US" altLang="zh-TW" dirty="0" smtClean="0"/>
              <a:t>???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 smtClean="0"/>
              <a:t>藥物沒經過測試你不敢吃，軟體沒經過測試，你敢放出去給別人用</a:t>
            </a:r>
            <a:r>
              <a:rPr lang="en-US" altLang="zh-TW" sz="2800" dirty="0" smtClean="0"/>
              <a:t>!?</a:t>
            </a:r>
            <a:endParaRPr lang="zh-TW" altLang="en-US" sz="2800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sz="half" idx="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42561" y="2487168"/>
            <a:ext cx="3336925" cy="268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168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學業現況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拚死拚活，每天寫作業到半夜十二點，隔天早上八點又去上課。</a:t>
            </a:r>
            <a:endParaRPr lang="en-US" altLang="zh-TW" dirty="0" smtClean="0"/>
          </a:p>
          <a:p>
            <a:r>
              <a:rPr lang="zh-TW" altLang="en-US" dirty="0" smtClean="0"/>
              <a:t>但是還是來不及做完應該交的作業。</a:t>
            </a:r>
            <a:endParaRPr lang="en-US" altLang="zh-TW" dirty="0" smtClean="0"/>
          </a:p>
          <a:p>
            <a:r>
              <a:rPr lang="zh-TW" altLang="en-US" dirty="0" smtClean="0"/>
              <a:t>以為這個樣子老師就會覺得努力用功。</a:t>
            </a:r>
            <a:endParaRPr lang="en-US" altLang="zh-TW" dirty="0"/>
          </a:p>
          <a:p>
            <a:r>
              <a:rPr lang="zh-TW" altLang="en-US" dirty="0" smtClean="0"/>
              <a:t>但是最後</a:t>
            </a:r>
            <a:r>
              <a:rPr lang="zh-TW" altLang="en-US" dirty="0"/>
              <a:t>當掉</a:t>
            </a:r>
            <a:r>
              <a:rPr lang="zh-TW" altLang="en-US" dirty="0" smtClean="0"/>
              <a:t>，明年再當學弟。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84922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為什麼需要寫程式測試</a:t>
            </a:r>
            <a:r>
              <a:rPr lang="en-US" altLang="zh-TW" dirty="0" smtClean="0"/>
              <a:t>!?</a:t>
            </a:r>
            <a:endParaRPr lang="zh-TW" altLang="en-US" dirty="0"/>
          </a:p>
        </p:txBody>
      </p:sp>
      <p:graphicFrame>
        <p:nvGraphicFramePr>
          <p:cNvPr id="34" name="內容版面配置區 3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0247448"/>
              </p:ext>
            </p:extLst>
          </p:nvPr>
        </p:nvGraphicFramePr>
        <p:xfrm>
          <a:off x="1176338" y="2490788"/>
          <a:ext cx="6799262" cy="3444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6561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>
        <p:bldAsOne/>
      </p:bldGraphic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539827" y="915337"/>
            <a:ext cx="7855026" cy="130386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不用程式測程式，就是諾曼地登陸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E2E</a:t>
            </a:r>
            <a:r>
              <a:rPr lang="zh-TW" altLang="en-US" dirty="0" smtClean="0"/>
              <a:t>測試，就是最後面的整合測試，需要實際上點選</a:t>
            </a:r>
            <a:r>
              <a:rPr lang="en-US" altLang="zh-TW" dirty="0" smtClean="0"/>
              <a:t>GUI</a:t>
            </a:r>
            <a:r>
              <a:rPr lang="zh-TW" altLang="en-US" dirty="0" smtClean="0"/>
              <a:t>來驗證是不是正確。</a:t>
            </a:r>
            <a:endParaRPr lang="en-US" altLang="zh-TW" dirty="0" smtClean="0"/>
          </a:p>
          <a:p>
            <a:r>
              <a:rPr lang="en-US" altLang="zh-TW" dirty="0" smtClean="0"/>
              <a:t>Citrix</a:t>
            </a:r>
            <a:r>
              <a:rPr lang="zh-TW" altLang="en-US" dirty="0" smtClean="0"/>
              <a:t>帶你上天堂。</a:t>
            </a:r>
            <a:endParaRPr lang="en-US" altLang="zh-TW" dirty="0" smtClean="0"/>
          </a:p>
          <a:p>
            <a:r>
              <a:rPr lang="zh-TW" altLang="en-US" dirty="0" smtClean="0"/>
              <a:t>為了改一個</a:t>
            </a:r>
            <a:r>
              <a:rPr lang="en-US" altLang="zh-TW" dirty="0" smtClean="0"/>
              <a:t>User</a:t>
            </a:r>
            <a:r>
              <a:rPr lang="zh-TW" altLang="en-US" dirty="0" smtClean="0"/>
              <a:t>說很重要的東西，全部門過年加班加到爽。</a:t>
            </a:r>
            <a:endParaRPr lang="en-US" altLang="zh-TW" dirty="0" smtClean="0"/>
          </a:p>
          <a:p>
            <a:r>
              <a:rPr lang="zh-TW" altLang="en-US" dirty="0" smtClean="0"/>
              <a:t>更慘的，這個東西到八月多才上去。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241220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為什麼要先</a:t>
            </a:r>
            <a:r>
              <a:rPr lang="zh-TW" altLang="en-US" dirty="0"/>
              <a:t>寫</a:t>
            </a:r>
            <a:r>
              <a:rPr lang="zh-TW" altLang="en-US" dirty="0" smtClean="0"/>
              <a:t>測試</a:t>
            </a:r>
            <a:r>
              <a:rPr lang="en-US" altLang="zh-TW" dirty="0" smtClean="0"/>
              <a:t>!?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7170718"/>
              </p:ext>
            </p:extLst>
          </p:nvPr>
        </p:nvGraphicFramePr>
        <p:xfrm>
          <a:off x="609600" y="2160588"/>
          <a:ext cx="7371644" cy="42627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向下箭號 4"/>
          <p:cNvSpPr/>
          <p:nvPr/>
        </p:nvSpPr>
        <p:spPr>
          <a:xfrm>
            <a:off x="7394223" y="2935111"/>
            <a:ext cx="1456266" cy="2720623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向下箭號 5"/>
          <p:cNvSpPr/>
          <p:nvPr/>
        </p:nvSpPr>
        <p:spPr>
          <a:xfrm rot="10800000">
            <a:off x="-118534" y="2935111"/>
            <a:ext cx="1456266" cy="2720623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9677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測試的範疇</a:t>
            </a:r>
            <a:r>
              <a:rPr lang="en-US" altLang="zh-TW" dirty="0" smtClean="0"/>
              <a:t>(Scope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測試的範圍要小，最好只有測試整個程式的單一功能。</a:t>
            </a:r>
            <a:endParaRPr lang="en-US" altLang="zh-TW" dirty="0" smtClean="0"/>
          </a:p>
          <a:p>
            <a:r>
              <a:rPr lang="zh-TW" altLang="en-US" dirty="0" smtClean="0"/>
              <a:t>不同測試之間最好要彼此獨立，不要互相影響。</a:t>
            </a:r>
            <a:endParaRPr lang="en-US" altLang="zh-TW" dirty="0" smtClean="0"/>
          </a:p>
          <a:p>
            <a:r>
              <a:rPr lang="zh-TW" altLang="en-US" dirty="0" smtClean="0"/>
              <a:t>測試的涵蓋率要廣，最好做到</a:t>
            </a:r>
            <a:r>
              <a:rPr lang="en-US" altLang="zh-TW" dirty="0" smtClean="0"/>
              <a:t>80%</a:t>
            </a:r>
            <a:r>
              <a:rPr lang="zh-TW" altLang="en-US" dirty="0" smtClean="0"/>
              <a:t>以上。</a:t>
            </a:r>
            <a:endParaRPr lang="en-US" altLang="zh-TW" dirty="0" smtClean="0"/>
          </a:p>
          <a:p>
            <a:r>
              <a:rPr lang="zh-TW" altLang="en-US" dirty="0" smtClean="0"/>
              <a:t>測試也需要</a:t>
            </a:r>
            <a:r>
              <a:rPr lang="en-US" altLang="zh-TW" smtClean="0"/>
              <a:t>WBS</a:t>
            </a:r>
            <a:endParaRPr lang="en-US" altLang="zh-TW" dirty="0" smtClean="0"/>
          </a:p>
          <a:p>
            <a:r>
              <a:rPr lang="zh-TW" altLang="en-US" dirty="0" smtClean="0"/>
              <a:t>測試的資料必須有意義。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2067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如何做測試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76865" y="2490135"/>
            <a:ext cx="6798736" cy="2581737"/>
          </a:xfrm>
        </p:spPr>
        <p:txBody>
          <a:bodyPr>
            <a:noAutofit/>
          </a:bodyPr>
          <a:lstStyle/>
          <a:p>
            <a:r>
              <a:rPr lang="zh-TW" altLang="en-US" sz="3600" dirty="0" smtClean="0"/>
              <a:t>測試的</a:t>
            </a:r>
            <a:r>
              <a:rPr lang="en-US" altLang="zh-TW" sz="3600" dirty="0" smtClean="0"/>
              <a:t>3A</a:t>
            </a:r>
          </a:p>
          <a:p>
            <a:pPr lvl="1"/>
            <a:r>
              <a:rPr lang="en-US" altLang="zh-TW" sz="3200" dirty="0" smtClean="0"/>
              <a:t>Arrange </a:t>
            </a:r>
            <a:r>
              <a:rPr lang="en-US" altLang="zh-TW" sz="3200" dirty="0"/>
              <a:t>: </a:t>
            </a:r>
            <a:r>
              <a:rPr lang="zh-TW" altLang="en-US" sz="3200" dirty="0"/>
              <a:t>準備輸入資料</a:t>
            </a:r>
            <a:endParaRPr lang="en-US" altLang="zh-TW" sz="3200" dirty="0"/>
          </a:p>
          <a:p>
            <a:pPr lvl="1"/>
            <a:r>
              <a:rPr lang="en-US" altLang="zh-TW" sz="3200" dirty="0"/>
              <a:t>Act : </a:t>
            </a:r>
            <a:r>
              <a:rPr lang="zh-TW" altLang="en-US" sz="3200" dirty="0"/>
              <a:t>執行要驗證的功能</a:t>
            </a:r>
            <a:endParaRPr lang="en-US" altLang="zh-TW" sz="3200" dirty="0"/>
          </a:p>
          <a:p>
            <a:pPr lvl="1"/>
            <a:r>
              <a:rPr lang="en-US" altLang="zh-TW" sz="3200" dirty="0"/>
              <a:t>Assert : </a:t>
            </a:r>
            <a:r>
              <a:rPr lang="zh-TW" altLang="en-US" sz="3200" dirty="0"/>
              <a:t>執行斷言驗證</a:t>
            </a:r>
            <a:r>
              <a:rPr lang="zh-TW" altLang="en-US" sz="3200" dirty="0" smtClean="0"/>
              <a:t>結果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00181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什麼是</a:t>
            </a:r>
            <a:r>
              <a:rPr lang="zh-TW" altLang="en-US" dirty="0" smtClean="0"/>
              <a:t>斷言</a:t>
            </a:r>
            <a:r>
              <a:rPr lang="en-US" altLang="zh-TW" dirty="0" smtClean="0"/>
              <a:t>(Assert)!?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有</a:t>
            </a:r>
            <a:r>
              <a:rPr lang="zh-TW" altLang="en-US" dirty="0"/>
              <a:t>強烈的信心表示，如果程式具備這個功能，那這個程式應該具備哪一些的能力，條件或回傳值，俗稱鐵口直斷，斷言失效代表不被接受。</a:t>
            </a:r>
          </a:p>
          <a:p>
            <a:endParaRPr lang="zh-TW" altLang="en-US" dirty="0"/>
          </a:p>
        </p:txBody>
      </p:sp>
      <p:pic>
        <p:nvPicPr>
          <p:cNvPr id="4" name="內容版面配置區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78550" y="3715343"/>
            <a:ext cx="4525006" cy="260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31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測試的範例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76865" y="2490135"/>
            <a:ext cx="6798736" cy="704169"/>
          </a:xfrm>
        </p:spPr>
        <p:txBody>
          <a:bodyPr/>
          <a:lstStyle/>
          <a:p>
            <a:r>
              <a:rPr lang="zh-TW" altLang="en-US" dirty="0" smtClean="0"/>
              <a:t>測試的目標</a:t>
            </a:r>
            <a:r>
              <a:rPr lang="en-US" altLang="zh-TW" dirty="0" smtClean="0"/>
              <a:t>:</a:t>
            </a:r>
            <a:r>
              <a:rPr lang="zh-TW" altLang="en-US" dirty="0" smtClean="0"/>
              <a:t>統神的</a:t>
            </a:r>
            <a:r>
              <a:rPr lang="zh-TW" altLang="en-US" dirty="0"/>
              <a:t>敢說</a:t>
            </a:r>
            <a:r>
              <a:rPr lang="zh-TW" altLang="en-US" dirty="0" smtClean="0"/>
              <a:t>敢當</a:t>
            </a:r>
            <a:endParaRPr lang="en-US" altLang="zh-TW" dirty="0" smtClean="0"/>
          </a:p>
        </p:txBody>
      </p:sp>
      <p:sp>
        <p:nvSpPr>
          <p:cNvPr id="4" name="矩形 3"/>
          <p:cNvSpPr/>
          <p:nvPr/>
        </p:nvSpPr>
        <p:spPr>
          <a:xfrm>
            <a:off x="1030561" y="3075091"/>
            <a:ext cx="743068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dirty="0" smtClean="0">
                <a:solidFill>
                  <a:srgbClr val="0070C0"/>
                </a:solidFill>
              </a:rPr>
              <a:t>//Arrange</a:t>
            </a:r>
          </a:p>
          <a:p>
            <a:r>
              <a:rPr lang="en-US" altLang="zh-TW" sz="2800" dirty="0" err="1" smtClean="0"/>
              <a:t>var</a:t>
            </a:r>
            <a:r>
              <a:rPr lang="en-US" altLang="zh-TW" sz="2800" dirty="0" smtClean="0"/>
              <a:t> </a:t>
            </a:r>
            <a:r>
              <a:rPr lang="zh-TW" altLang="en-US" sz="2800" dirty="0"/>
              <a:t>閃電狼連贏三場 </a:t>
            </a:r>
            <a:r>
              <a:rPr lang="en-US" altLang="zh-TW" sz="2800" dirty="0"/>
              <a:t>= </a:t>
            </a:r>
            <a:r>
              <a:rPr lang="en-US" altLang="zh-TW" sz="2800" dirty="0" err="1"/>
              <a:t>getLOL</a:t>
            </a:r>
            <a:r>
              <a:rPr lang="zh-TW" altLang="en-US" sz="2800" dirty="0"/>
              <a:t>大賽結果</a:t>
            </a:r>
            <a:r>
              <a:rPr lang="en-US" altLang="zh-TW" sz="2800" dirty="0" smtClean="0"/>
              <a:t>();</a:t>
            </a:r>
          </a:p>
          <a:p>
            <a:r>
              <a:rPr lang="en-US" altLang="zh-TW" sz="2800" dirty="0" smtClean="0">
                <a:solidFill>
                  <a:srgbClr val="0070C0"/>
                </a:solidFill>
              </a:rPr>
              <a:t>//</a:t>
            </a:r>
            <a:r>
              <a:rPr lang="en-US" altLang="zh-TW" sz="2800" dirty="0">
                <a:solidFill>
                  <a:srgbClr val="0070C0"/>
                </a:solidFill>
              </a:rPr>
              <a:t> </a:t>
            </a:r>
            <a:r>
              <a:rPr lang="en-US" altLang="zh-TW" sz="2800" dirty="0" smtClean="0">
                <a:solidFill>
                  <a:srgbClr val="0070C0"/>
                </a:solidFill>
              </a:rPr>
              <a:t>Act</a:t>
            </a:r>
            <a:endParaRPr lang="en-US" altLang="zh-TW" sz="2800" dirty="0">
              <a:solidFill>
                <a:srgbClr val="0070C0"/>
              </a:solidFill>
            </a:endParaRPr>
          </a:p>
          <a:p>
            <a:r>
              <a:rPr lang="en-US" altLang="zh-TW" sz="2800" dirty="0" err="1"/>
              <a:t>var</a:t>
            </a:r>
            <a:r>
              <a:rPr lang="en-US" altLang="zh-TW" sz="2800" dirty="0"/>
              <a:t> result = </a:t>
            </a:r>
            <a:r>
              <a:rPr lang="zh-TW" altLang="en-US" sz="2800" dirty="0"/>
              <a:t>統神的敢說敢當</a:t>
            </a:r>
            <a:r>
              <a:rPr lang="en-US" altLang="zh-TW" sz="2800" dirty="0"/>
              <a:t>(</a:t>
            </a:r>
            <a:r>
              <a:rPr lang="zh-TW" altLang="en-US" sz="2800" dirty="0"/>
              <a:t>閃電狼連贏三場</a:t>
            </a:r>
            <a:r>
              <a:rPr lang="en-US" altLang="zh-TW" sz="2800" dirty="0" smtClean="0"/>
              <a:t>);</a:t>
            </a:r>
          </a:p>
          <a:p>
            <a:r>
              <a:rPr lang="en-US" altLang="zh-TW" sz="2800" dirty="0" smtClean="0">
                <a:solidFill>
                  <a:srgbClr val="0070C0"/>
                </a:solidFill>
              </a:rPr>
              <a:t>// Assert</a:t>
            </a:r>
            <a:endParaRPr lang="en-US" altLang="zh-TW" sz="2800" dirty="0">
              <a:solidFill>
                <a:srgbClr val="0070C0"/>
              </a:solidFill>
            </a:endParaRPr>
          </a:p>
          <a:p>
            <a:r>
              <a:rPr lang="en-US" altLang="zh-TW" sz="2800" dirty="0" err="1"/>
              <a:t>assertTrue</a:t>
            </a:r>
            <a:r>
              <a:rPr lang="en-US" altLang="zh-TW" sz="2800" dirty="0"/>
              <a:t>(result=== ‘</a:t>
            </a:r>
            <a:r>
              <a:rPr lang="zh-TW" altLang="en-US" sz="2800" dirty="0"/>
              <a:t>統神吃</a:t>
            </a:r>
            <a:r>
              <a:rPr lang="en-US" altLang="zh-TW" sz="2800" dirty="0"/>
              <a:t>X’);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68618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測試驅動開</a:t>
            </a:r>
            <a:r>
              <a:rPr lang="zh-TW" altLang="en-US" dirty="0"/>
              <a:t>發</a:t>
            </a:r>
            <a:r>
              <a:rPr lang="en-US" altLang="zh-TW" dirty="0" smtClean="0"/>
              <a:t>(TDD)</a:t>
            </a:r>
            <a:endParaRPr lang="en-US" altLang="zh-TW" dirty="0"/>
          </a:p>
        </p:txBody>
      </p:sp>
      <p:pic>
        <p:nvPicPr>
          <p:cNvPr id="7" name="Picture 2" descr="Test-driven developmen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7024" y="2279648"/>
            <a:ext cx="5158482" cy="4023616"/>
          </a:xfrm>
        </p:spPr>
      </p:pic>
    </p:spTree>
    <p:extLst>
      <p:ext uri="{BB962C8B-B14F-4D97-AF65-F5344CB8AC3E}">
        <p14:creationId xmlns:p14="http://schemas.microsoft.com/office/powerpoint/2010/main" val="146765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重</a:t>
            </a:r>
            <a:r>
              <a:rPr lang="zh-TW" altLang="en-US" dirty="0" smtClean="0"/>
              <a:t>構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Refactor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2475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鬼打牆的變數命名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6866" y="4142374"/>
            <a:ext cx="6799262" cy="2153382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176866" y="2369820"/>
            <a:ext cx="6793654" cy="175432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目標是畫出一張</a:t>
            </a:r>
            <a:r>
              <a:rPr lang="en-US" altLang="zh-TW" dirty="0" smtClean="0"/>
              <a:t>SVG</a:t>
            </a:r>
            <a:r>
              <a:rPr lang="zh-TW" altLang="en-US" dirty="0" smtClean="0"/>
              <a:t>的圖片</a:t>
            </a:r>
            <a:endParaRPr lang="en-US" altLang="zh-TW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有一個</a:t>
            </a:r>
            <a:r>
              <a:rPr lang="en-US" altLang="zh-TW" dirty="0" smtClean="0"/>
              <a:t>SVG</a:t>
            </a:r>
            <a:r>
              <a:rPr lang="zh-TW" altLang="en-US" dirty="0" smtClean="0"/>
              <a:t>的盒子邊界留白是</a:t>
            </a:r>
            <a:r>
              <a:rPr lang="en-US" altLang="zh-TW" dirty="0" smtClean="0"/>
              <a:t>10,70,35,32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這個</a:t>
            </a:r>
            <a:r>
              <a:rPr lang="en-US" altLang="zh-TW" dirty="0" smtClean="0"/>
              <a:t>SVG</a:t>
            </a:r>
            <a:r>
              <a:rPr lang="zh-TW" altLang="en-US" dirty="0" smtClean="0"/>
              <a:t>的長與高會隨著視窗大小而變動</a:t>
            </a:r>
            <a:endParaRPr lang="en-US" altLang="zh-TW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日期的格式為 </a:t>
            </a:r>
            <a:r>
              <a:rPr lang="en-US" altLang="zh-TW" dirty="0" smtClean="0"/>
              <a:t>“Dec,1”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線標題大小是</a:t>
            </a:r>
            <a:r>
              <a:rPr lang="en-US" altLang="zh-TW" dirty="0" smtClean="0"/>
              <a:t>10</a:t>
            </a:r>
            <a:r>
              <a:rPr lang="zh-TW" altLang="en-US" dirty="0" smtClean="0"/>
              <a:t>，並且三條線的顏色分別為</a:t>
            </a:r>
            <a:r>
              <a:rPr lang="en-US" altLang="zh-TW" dirty="0" err="1"/>
              <a:t>rgba</a:t>
            </a:r>
            <a:r>
              <a:rPr lang="en-US" altLang="zh-TW" dirty="0"/>
              <a:t>(0, 160, 233, .8), '</a:t>
            </a:r>
            <a:r>
              <a:rPr lang="en-US" altLang="zh-TW" dirty="0" err="1"/>
              <a:t>rgba</a:t>
            </a:r>
            <a:r>
              <a:rPr lang="en-US" altLang="zh-TW" dirty="0"/>
              <a:t>(0, 160, 233, .2)‘, '#41DB00'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436294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別人</a:t>
            </a:r>
            <a:r>
              <a:rPr lang="zh-TW" altLang="en-US" dirty="0">
                <a:solidFill>
                  <a:srgbClr val="FF0000"/>
                </a:solidFill>
              </a:rPr>
              <a:t>翹課我也翹課</a:t>
            </a:r>
            <a:r>
              <a:rPr lang="zh-TW" altLang="en-US" dirty="0" smtClean="0">
                <a:solidFill>
                  <a:srgbClr val="FF0000"/>
                </a:solidFill>
              </a:rPr>
              <a:t>，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為什麼</a:t>
            </a:r>
            <a:r>
              <a:rPr lang="zh-TW" altLang="en-US" dirty="0">
                <a:solidFill>
                  <a:srgbClr val="FF0000"/>
                </a:solidFill>
              </a:rPr>
              <a:t>別人過關</a:t>
            </a:r>
            <a:r>
              <a:rPr lang="en-US" altLang="zh-TW" dirty="0">
                <a:solidFill>
                  <a:srgbClr val="FF0000"/>
                </a:solidFill>
              </a:rPr>
              <a:t>?</a:t>
            </a:r>
            <a:r>
              <a:rPr lang="zh-TW" altLang="en-US" dirty="0">
                <a:solidFill>
                  <a:srgbClr val="FF0000"/>
                </a:solidFill>
              </a:rPr>
              <a:t>我被當掉</a:t>
            </a:r>
            <a:r>
              <a:rPr lang="en-US" altLang="zh-TW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因為翹課偷懶卻沒有方法。</a:t>
            </a:r>
            <a:endParaRPr lang="en-US" altLang="zh-TW" dirty="0" smtClean="0"/>
          </a:p>
          <a:p>
            <a:pPr lvl="1"/>
            <a:r>
              <a:rPr lang="zh-TW" altLang="en-US" sz="2400" dirty="0" smtClean="0"/>
              <a:t>重要的時間點根本不記得或不知道，</a:t>
            </a:r>
            <a:r>
              <a:rPr lang="en-US" altLang="zh-TW" sz="2400" dirty="0" smtClean="0"/>
              <a:t>E.g.</a:t>
            </a:r>
            <a:r>
              <a:rPr lang="zh-TW" altLang="en-US" sz="2400" dirty="0" smtClean="0"/>
              <a:t>跟別人約好了要開會討論；</a:t>
            </a:r>
            <a:r>
              <a:rPr lang="en-US" altLang="zh-TW" sz="2400" dirty="0" smtClean="0"/>
              <a:t>X</a:t>
            </a:r>
            <a:r>
              <a:rPr lang="zh-TW" altLang="en-US" sz="2400" dirty="0" smtClean="0"/>
              <a:t>月</a:t>
            </a:r>
            <a:r>
              <a:rPr lang="en-US" altLang="zh-TW" sz="2400" dirty="0" smtClean="0"/>
              <a:t>X</a:t>
            </a:r>
            <a:r>
              <a:rPr lang="zh-TW" altLang="en-US" sz="2400" dirty="0" smtClean="0"/>
              <a:t>日要交期末報告；</a:t>
            </a:r>
            <a:r>
              <a:rPr lang="en-US" altLang="zh-TW" sz="2400" dirty="0" smtClean="0"/>
              <a:t>X</a:t>
            </a:r>
            <a:r>
              <a:rPr lang="zh-TW" altLang="en-US" sz="2400" dirty="0" smtClean="0"/>
              <a:t>月</a:t>
            </a:r>
            <a:r>
              <a:rPr lang="en-US" altLang="zh-TW" sz="2400" dirty="0" smtClean="0"/>
              <a:t>X</a:t>
            </a:r>
            <a:r>
              <a:rPr lang="zh-TW" altLang="en-US" sz="2400" dirty="0" smtClean="0"/>
              <a:t>日要期末考。</a:t>
            </a:r>
            <a:endParaRPr lang="en-US" altLang="zh-TW" sz="2400" dirty="0" smtClean="0"/>
          </a:p>
          <a:p>
            <a:pPr lvl="1"/>
            <a:r>
              <a:rPr lang="zh-TW" altLang="en-US" sz="2400" dirty="0" smtClean="0"/>
              <a:t>就算知道重要的時間點，也來不及做完。</a:t>
            </a:r>
            <a:endParaRPr lang="en-US" altLang="zh-TW" sz="2400" dirty="0" smtClean="0"/>
          </a:p>
        </p:txBody>
      </p:sp>
    </p:spTree>
    <p:extLst>
      <p:ext uri="{BB962C8B-B14F-4D97-AF65-F5344CB8AC3E}">
        <p14:creationId xmlns:p14="http://schemas.microsoft.com/office/powerpoint/2010/main" val="107848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慘痛經驗</a:t>
            </a: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不存在的</a:t>
            </a:r>
            <a:r>
              <a:rPr lang="en-US" altLang="zh-TW" dirty="0" smtClean="0">
                <a:solidFill>
                  <a:srgbClr val="FF0000"/>
                </a:solidFill>
              </a:rPr>
              <a:t>User Requirement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TW" altLang="en-US" sz="1600" dirty="0" smtClean="0"/>
              <a:t>使用者需求不一定都會存留，久了很多東西都會消</a:t>
            </a:r>
            <a:r>
              <a:rPr lang="zh-TW" altLang="en-US" sz="1600" dirty="0"/>
              <a:t>失</a:t>
            </a:r>
            <a:r>
              <a:rPr lang="zh-TW" altLang="en-US" sz="1600" dirty="0" smtClean="0"/>
              <a:t>。</a:t>
            </a:r>
            <a:endParaRPr lang="en-US" altLang="zh-TW" sz="1600" dirty="0" smtClean="0"/>
          </a:p>
          <a:p>
            <a:r>
              <a:rPr lang="zh-TW" altLang="en-US" sz="1600" dirty="0" smtClean="0"/>
              <a:t>時間久了身為一個老鳥自己都不知道該著麼維護自己的程式碼了。</a:t>
            </a:r>
            <a:endParaRPr lang="en-US" altLang="zh-TW" sz="1600" dirty="0" smtClean="0"/>
          </a:p>
          <a:p>
            <a:r>
              <a:rPr lang="zh-TW" altLang="en-US" sz="1600" dirty="0" smtClean="0"/>
              <a:t>有自尊的老鳥</a:t>
            </a:r>
            <a:r>
              <a:rPr lang="en-US" altLang="zh-TW" sz="1600" dirty="0" smtClean="0"/>
              <a:t>:</a:t>
            </a:r>
            <a:r>
              <a:rPr lang="zh-TW" altLang="en-US" sz="1600" dirty="0" smtClean="0"/>
              <a:t>最後就會逼死自己，提出辭呈，最後交接給新人。</a:t>
            </a:r>
            <a:endParaRPr lang="en-US" altLang="zh-TW" sz="1600" dirty="0" smtClean="0"/>
          </a:p>
          <a:p>
            <a:r>
              <a:rPr lang="zh-TW" altLang="en-US" sz="1600" dirty="0" smtClean="0"/>
              <a:t>沒自尊的老鳥</a:t>
            </a:r>
            <a:r>
              <a:rPr lang="en-US" altLang="zh-TW" sz="1600" dirty="0" smtClean="0"/>
              <a:t>:</a:t>
            </a:r>
            <a:r>
              <a:rPr lang="zh-TW" altLang="en-US" sz="1600" dirty="0" smtClean="0"/>
              <a:t>就會直接交棒給新人，語重心長地說，這很重要，但是我時間不夠，就自己努力吧，第一次會痛是很正常的。</a:t>
            </a:r>
            <a:endParaRPr lang="en-US" altLang="zh-TW" sz="1600" dirty="0" smtClean="0"/>
          </a:p>
          <a:p>
            <a:r>
              <a:rPr lang="zh-TW" altLang="en-US" sz="1600" dirty="0" smtClean="0"/>
              <a:t>新人</a:t>
            </a:r>
            <a:r>
              <a:rPr lang="en-US" altLang="zh-TW" sz="1600" dirty="0" smtClean="0"/>
              <a:t>:</a:t>
            </a:r>
            <a:r>
              <a:rPr lang="zh-TW" altLang="en-US" sz="1600" dirty="0" smtClean="0"/>
              <a:t>有沒有文件</a:t>
            </a:r>
            <a:r>
              <a:rPr lang="en-US" altLang="zh-TW" sz="1600" dirty="0" smtClean="0"/>
              <a:t>!?</a:t>
            </a:r>
            <a:r>
              <a:rPr lang="zh-TW" altLang="en-US" sz="1600" dirty="0" smtClean="0"/>
              <a:t>老鳥</a:t>
            </a:r>
            <a:r>
              <a:rPr lang="en-US" altLang="zh-TW" sz="1600" dirty="0" smtClean="0"/>
              <a:t>:</a:t>
            </a:r>
            <a:r>
              <a:rPr lang="zh-TW" altLang="en-US" sz="1600" dirty="0" smtClean="0"/>
              <a:t>我們小單位從來不做也不留文件，浪費時間</a:t>
            </a:r>
            <a:r>
              <a:rPr lang="en-US" altLang="zh-TW" sz="1600" dirty="0" smtClean="0"/>
              <a:t>(</a:t>
            </a:r>
            <a:r>
              <a:rPr lang="zh-TW" altLang="en-US" sz="1600" dirty="0" smtClean="0"/>
              <a:t>內心</a:t>
            </a:r>
            <a:r>
              <a:rPr lang="en-US" altLang="zh-TW" sz="1600" dirty="0" smtClean="0"/>
              <a:t>OS:</a:t>
            </a:r>
            <a:r>
              <a:rPr lang="zh-TW" altLang="en-US" sz="1600" dirty="0" smtClean="0"/>
              <a:t>我有留文件，我日子就過得很愉快，還要找你進來幹嘛</a:t>
            </a:r>
            <a:r>
              <a:rPr lang="en-US" altLang="zh-TW" sz="1600" dirty="0" smtClean="0"/>
              <a:t>!?)</a:t>
            </a:r>
          </a:p>
          <a:p>
            <a:r>
              <a:rPr lang="zh-TW" altLang="en-US" sz="1600" dirty="0" smtClean="0"/>
              <a:t>新人</a:t>
            </a:r>
            <a:r>
              <a:rPr lang="en-US" altLang="zh-TW" sz="1600" dirty="0" smtClean="0"/>
              <a:t>:</a:t>
            </a:r>
            <a:r>
              <a:rPr lang="zh-TW" altLang="en-US" sz="1600" dirty="0" smtClean="0"/>
              <a:t>那可以帶我看一下程式嗎</a:t>
            </a:r>
            <a:r>
              <a:rPr lang="en-US" altLang="zh-TW" sz="1600" dirty="0" smtClean="0"/>
              <a:t>!?</a:t>
            </a:r>
            <a:r>
              <a:rPr lang="zh-TW" altLang="en-US" sz="1600" dirty="0" smtClean="0"/>
              <a:t>老鳥</a:t>
            </a:r>
            <a:r>
              <a:rPr lang="en-US" altLang="zh-TW" sz="1600" dirty="0" smtClean="0"/>
              <a:t>:</a:t>
            </a:r>
            <a:r>
              <a:rPr lang="zh-TW" altLang="en-US" sz="1600" dirty="0" smtClean="0"/>
              <a:t>我有時間我就自己寫就好啦</a:t>
            </a:r>
            <a:r>
              <a:rPr lang="en-US" altLang="zh-TW" sz="1600" dirty="0" smtClean="0"/>
              <a:t>(</a:t>
            </a:r>
            <a:r>
              <a:rPr lang="zh-TW" altLang="en-US" sz="1600" dirty="0" smtClean="0"/>
              <a:t>內心</a:t>
            </a:r>
            <a:r>
              <a:rPr lang="en-US" altLang="zh-TW" sz="1600" dirty="0" smtClean="0"/>
              <a:t>OS:</a:t>
            </a:r>
            <a:r>
              <a:rPr lang="zh-TW" altLang="en-US" sz="1600" dirty="0" smtClean="0"/>
              <a:t>我自己看都看得很吃力了，帶你看過一遍不如我自己寫</a:t>
            </a:r>
            <a:r>
              <a:rPr lang="en-US" altLang="zh-TW" sz="1600" dirty="0" smtClean="0"/>
              <a:t>!)</a:t>
            </a:r>
          </a:p>
          <a:p>
            <a:r>
              <a:rPr lang="zh-TW" altLang="en-US" sz="1600" dirty="0" smtClean="0"/>
              <a:t>新人</a:t>
            </a:r>
            <a:r>
              <a:rPr lang="en-US" altLang="zh-TW" sz="1600" dirty="0" smtClean="0"/>
              <a:t>:!#@W$#@$#@$#@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7711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總結上面的案</a:t>
            </a:r>
            <a:r>
              <a:rPr lang="zh-TW" altLang="en-US" dirty="0"/>
              <a:t>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碼</a:t>
            </a:r>
            <a:r>
              <a:rPr lang="zh-TW" altLang="en-US" dirty="0"/>
              <a:t>的，原來我大學四年，研究所兩年少學了</a:t>
            </a:r>
            <a:r>
              <a:rPr lang="en-US" altLang="zh-TW" dirty="0"/>
              <a:t>”</a:t>
            </a:r>
            <a:r>
              <a:rPr lang="zh-TW" altLang="en-US" sz="6600" dirty="0">
                <a:solidFill>
                  <a:srgbClr val="FF0000"/>
                </a:solidFill>
              </a:rPr>
              <a:t>通靈</a:t>
            </a:r>
            <a:r>
              <a:rPr lang="en-US" altLang="zh-TW" dirty="0"/>
              <a:t>”</a:t>
            </a:r>
            <a:r>
              <a:rPr lang="zh-TW" altLang="en-US" dirty="0"/>
              <a:t>這一個重要的</a:t>
            </a:r>
            <a:r>
              <a:rPr lang="zh-TW" altLang="en-US" dirty="0" smtClean="0"/>
              <a:t>項目</a:t>
            </a:r>
            <a:r>
              <a:rPr lang="en-US" altLang="zh-TW" dirty="0" smtClean="0"/>
              <a:t>!!</a:t>
            </a:r>
          </a:p>
          <a:p>
            <a:r>
              <a:rPr lang="en-US" altLang="zh-TW" dirty="0" smtClean="0"/>
              <a:t>WTF</a:t>
            </a:r>
            <a:r>
              <a:rPr lang="zh-TW" altLang="en-US" dirty="0" smtClean="0"/>
              <a:t>，不管老鳥最後還在不在，誰要改這個爛到不行的程式碼</a:t>
            </a:r>
            <a:r>
              <a:rPr lang="en-US" altLang="zh-TW" dirty="0" smtClean="0"/>
              <a:t>?</a:t>
            </a:r>
            <a:r>
              <a:rPr lang="zh-TW" altLang="en-US" dirty="0" smtClean="0"/>
              <a:t> </a:t>
            </a:r>
            <a:r>
              <a:rPr lang="en-US" altLang="zh-TW" dirty="0" smtClean="0"/>
              <a:t>“</a:t>
            </a:r>
            <a:r>
              <a:rPr lang="zh-TW" altLang="en-US" sz="6600" dirty="0">
                <a:solidFill>
                  <a:srgbClr val="FF0000"/>
                </a:solidFill>
              </a:rPr>
              <a:t>你</a:t>
            </a:r>
            <a:r>
              <a:rPr lang="en-US" altLang="zh-TW" sz="6600" dirty="0">
                <a:solidFill>
                  <a:srgbClr val="FF0000"/>
                </a:solidFill>
              </a:rPr>
              <a:t>(</a:t>
            </a:r>
            <a:r>
              <a:rPr lang="zh-TW" altLang="en-US" sz="6600" dirty="0">
                <a:solidFill>
                  <a:srgbClr val="FF0000"/>
                </a:solidFill>
              </a:rPr>
              <a:t>妳</a:t>
            </a:r>
            <a:r>
              <a:rPr lang="en-US" altLang="zh-TW" sz="6600" dirty="0" smtClean="0">
                <a:solidFill>
                  <a:srgbClr val="FF0000"/>
                </a:solidFill>
              </a:rPr>
              <a:t>)</a:t>
            </a:r>
            <a:r>
              <a:rPr lang="en-US" altLang="zh-TW" dirty="0" smtClean="0"/>
              <a:t>”</a:t>
            </a:r>
          </a:p>
          <a:p>
            <a:endParaRPr lang="en-US" altLang="zh-TW" dirty="0" smtClean="0"/>
          </a:p>
          <a:p>
            <a:endParaRPr lang="zh-TW" altLang="en-US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5717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重構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 smtClean="0"/>
              <a:t>(Refactor)</a:t>
            </a:r>
            <a:endParaRPr lang="zh-TW" altLang="en-US" dirty="0"/>
          </a:p>
        </p:txBody>
      </p:sp>
      <p:pic>
        <p:nvPicPr>
          <p:cNvPr id="4098" name="Picture 2" descr="http://jjhou.boolan.com/refactoring-b5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357826" y="2479739"/>
            <a:ext cx="2975644" cy="377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版面配置區 3"/>
          <p:cNvSpPr>
            <a:spLocks noGrp="1"/>
          </p:cNvSpPr>
          <p:nvPr>
            <p:ph type="body" sz="quarter" idx="3"/>
          </p:nvPr>
        </p:nvSpPr>
        <p:spPr>
          <a:xfrm>
            <a:off x="4641832" y="2479739"/>
            <a:ext cx="3337560" cy="576262"/>
          </a:xfrm>
        </p:spPr>
        <p:txBody>
          <a:bodyPr/>
          <a:lstStyle/>
          <a:p>
            <a:r>
              <a:rPr lang="en-US" altLang="zh-TW" dirty="0"/>
              <a:t>Martin </a:t>
            </a:r>
            <a:r>
              <a:rPr lang="en-US" altLang="zh-TW" dirty="0" smtClean="0"/>
              <a:t>Fowler</a:t>
            </a:r>
            <a:endParaRPr lang="zh-TW" altLang="en-US" dirty="0"/>
          </a:p>
        </p:txBody>
      </p:sp>
      <p:pic>
        <p:nvPicPr>
          <p:cNvPr id="4100" name="Picture 4" descr="https://pbs.twimg.com/profile_images/79787739/mf-tg-sq_400x400.jpg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4748376" y="3130024"/>
            <a:ext cx="3124472" cy="312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803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2800" b="1" dirty="0">
                <a:solidFill>
                  <a:srgbClr val="0070C0"/>
                </a:solidFill>
              </a:rPr>
              <a:t>在不改變軟體外部行為的前提下</a:t>
            </a:r>
            <a:r>
              <a:rPr lang="zh-TW" altLang="en-US" sz="2800" dirty="0"/>
              <a:t>，改變其內部結構，使其更</a:t>
            </a:r>
            <a:r>
              <a:rPr lang="zh-TW" altLang="en-US" sz="2800" b="1" dirty="0"/>
              <a:t>容易理解</a:t>
            </a:r>
            <a:r>
              <a:rPr lang="zh-TW" altLang="en-US" sz="2800" dirty="0"/>
              <a:t>且</a:t>
            </a:r>
            <a:r>
              <a:rPr lang="zh-TW" altLang="en-US" sz="2800" b="1" dirty="0"/>
              <a:t>易於修改</a:t>
            </a:r>
            <a:r>
              <a:rPr lang="zh-TW" altLang="en-US" sz="2800" dirty="0" smtClean="0"/>
              <a:t>」</a:t>
            </a:r>
            <a:endParaRPr lang="zh-TW" altLang="en-US" sz="2800" dirty="0"/>
          </a:p>
        </p:txBody>
      </p:sp>
      <p:sp>
        <p:nvSpPr>
          <p:cNvPr id="9" name="文字版面配置區 8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重構的定</a:t>
            </a:r>
            <a:r>
              <a:rPr lang="zh-TW" altLang="en-US" dirty="0"/>
              <a:t>義</a:t>
            </a:r>
          </a:p>
        </p:txBody>
      </p:sp>
      <p:sp>
        <p:nvSpPr>
          <p:cNvPr id="8" name="文字版面配置區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zh-TW" dirty="0"/>
              <a:t>Martin Fowler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692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6000" b="1" dirty="0">
                <a:solidFill>
                  <a:srgbClr val="0070C0"/>
                </a:solidFill>
              </a:rPr>
              <a:t>在不改變軟體外部行為的前提下</a:t>
            </a:r>
            <a:endParaRPr lang="zh-TW" altLang="en-US" sz="6000" dirty="0"/>
          </a:p>
        </p:txBody>
      </p:sp>
      <p:sp>
        <p:nvSpPr>
          <p:cNvPr id="6" name="文字版面配置區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這意思就是有測試的程式來保證不會改變外部的行為，沒有測試程式來驗證，是一種自殺行為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670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慘痛經驗</a:t>
            </a: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誤刪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2170182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那一次感冒，我把一大段的程式碼搬走，但我忘記搬回去，沒有測試就上線了。</a:t>
            </a:r>
            <a:endParaRPr lang="en-US" altLang="zh-TW" dirty="0" smtClean="0"/>
          </a:p>
          <a:p>
            <a:r>
              <a:rPr lang="zh-TW" altLang="en-US" dirty="0" smtClean="0"/>
              <a:t>除了一定先做測試程式以外，我只要人不舒服我寧可請假回家，這時候寫的</a:t>
            </a:r>
            <a:r>
              <a:rPr lang="en-US" altLang="zh-TW" dirty="0" smtClean="0"/>
              <a:t>Code</a:t>
            </a:r>
            <a:r>
              <a:rPr lang="zh-TW" altLang="en-US" dirty="0" smtClean="0"/>
              <a:t>，會是</a:t>
            </a:r>
            <a:r>
              <a:rPr lang="en-US" altLang="zh-TW" dirty="0" smtClean="0"/>
              <a:t>E=(MC)</a:t>
            </a:r>
            <a:r>
              <a:rPr lang="en-US" altLang="zh-TW" baseline="30000" dirty="0" smtClean="0"/>
              <a:t>5</a:t>
            </a:r>
            <a:endParaRPr lang="zh-TW" alt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354367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可執行的下一步，可讀性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2026" y="2468344"/>
            <a:ext cx="6348413" cy="375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67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使用命名變</a:t>
            </a:r>
            <a:r>
              <a:rPr lang="en-US" altLang="zh-TW" dirty="0" smtClean="0"/>
              <a:t>(</a:t>
            </a:r>
            <a:r>
              <a:rPr lang="zh-TW" altLang="en-US" dirty="0" smtClean="0"/>
              <a:t>常</a:t>
            </a:r>
            <a:r>
              <a:rPr lang="en-US" altLang="zh-TW" dirty="0" smtClean="0"/>
              <a:t>)</a:t>
            </a:r>
            <a:r>
              <a:rPr lang="zh-TW" altLang="en-US" dirty="0" smtClean="0"/>
              <a:t>數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取代魔術數字</a:t>
            </a:r>
            <a:endParaRPr lang="zh-TW" altLang="en-US" dirty="0"/>
          </a:p>
        </p:txBody>
      </p:sp>
      <p:sp>
        <p:nvSpPr>
          <p:cNvPr id="10" name="內容版面配置區 9"/>
          <p:cNvSpPr>
            <a:spLocks noGrp="1"/>
          </p:cNvSpPr>
          <p:nvPr>
            <p:ph idx="1"/>
          </p:nvPr>
        </p:nvSpPr>
        <p:spPr>
          <a:xfrm>
            <a:off x="563880" y="2377440"/>
            <a:ext cx="8008620" cy="3916680"/>
          </a:xfrm>
        </p:spPr>
        <p:txBody>
          <a:bodyPr>
            <a:normAutofit fontScale="70000" lnSpcReduction="20000"/>
          </a:bodyPr>
          <a:lstStyle/>
          <a:p>
            <a:r>
              <a:rPr lang="zh-TW" altLang="en-US" dirty="0" smtClean="0"/>
              <a:t>題目</a:t>
            </a:r>
            <a:r>
              <a:rPr lang="en-US" altLang="zh-TW" dirty="0" smtClean="0"/>
              <a:t>:</a:t>
            </a:r>
            <a:r>
              <a:rPr lang="zh-TW" altLang="en-US" dirty="0" smtClean="0"/>
              <a:t>給</a:t>
            </a:r>
            <a:r>
              <a:rPr lang="en-US" altLang="zh-TW" dirty="0" smtClean="0"/>
              <a:t>100</a:t>
            </a:r>
            <a:r>
              <a:rPr lang="zh-TW" altLang="en-US" dirty="0"/>
              <a:t>美金，美金與英鎊匯率為</a:t>
            </a:r>
            <a:r>
              <a:rPr lang="en-US" altLang="zh-TW" dirty="0"/>
              <a:t>2:1</a:t>
            </a:r>
            <a:r>
              <a:rPr lang="zh-TW" altLang="en-US" dirty="0"/>
              <a:t>，兌換的時候要收</a:t>
            </a:r>
            <a:r>
              <a:rPr lang="en-US" altLang="zh-TW" dirty="0"/>
              <a:t>1.5%</a:t>
            </a:r>
            <a:r>
              <a:rPr lang="zh-TW" altLang="en-US" dirty="0"/>
              <a:t>的</a:t>
            </a:r>
            <a:r>
              <a:rPr lang="zh-TW" altLang="en-US" dirty="0" smtClean="0"/>
              <a:t>手續費，驗證一個換外幣的物件。</a:t>
            </a:r>
            <a:endParaRPr lang="en-US" altLang="zh-TW" dirty="0"/>
          </a:p>
          <a:p>
            <a:r>
              <a:rPr lang="zh-TW" altLang="en-US" dirty="0" smtClean="0"/>
              <a:t>魔術數字</a:t>
            </a:r>
            <a:r>
              <a:rPr lang="en-US" altLang="zh-TW" dirty="0" smtClean="0"/>
              <a:t>:</a:t>
            </a:r>
          </a:p>
          <a:p>
            <a:pPr lvl="1"/>
            <a:r>
              <a:rPr lang="en-US" altLang="zh-TW" dirty="0" err="1" smtClean="0"/>
              <a:t>assertEquals</a:t>
            </a:r>
            <a:r>
              <a:rPr lang="en-US" altLang="zh-TW" dirty="0" smtClean="0"/>
              <a:t>(new </a:t>
            </a:r>
            <a:r>
              <a:rPr lang="en-US" altLang="zh-TW" dirty="0"/>
              <a:t>Note(</a:t>
            </a:r>
            <a:r>
              <a:rPr lang="en-US" altLang="zh-TW" dirty="0">
                <a:solidFill>
                  <a:srgbClr val="00B050"/>
                </a:solidFill>
              </a:rPr>
              <a:t>49.25</a:t>
            </a:r>
            <a:r>
              <a:rPr lang="en-US" altLang="zh-TW" dirty="0"/>
              <a:t>,”GBP”),result);</a:t>
            </a:r>
          </a:p>
          <a:p>
            <a:pPr lvl="1"/>
            <a:r>
              <a:rPr lang="en-US" altLang="zh-TW" dirty="0" err="1" smtClean="0"/>
              <a:t>assertEquals</a:t>
            </a:r>
            <a:r>
              <a:rPr lang="en-US" altLang="zh-TW" dirty="0" smtClean="0"/>
              <a:t>(new </a:t>
            </a:r>
            <a:r>
              <a:rPr lang="en-US" altLang="zh-TW" dirty="0"/>
              <a:t>Note((100/2)*(1-0.015),”GBP”),result</a:t>
            </a:r>
            <a:r>
              <a:rPr lang="en-US" altLang="zh-TW" dirty="0" smtClean="0"/>
              <a:t>);</a:t>
            </a:r>
          </a:p>
          <a:p>
            <a:r>
              <a:rPr lang="zh-TW" altLang="en-US" dirty="0" smtClean="0"/>
              <a:t>命名</a:t>
            </a:r>
            <a:r>
              <a:rPr lang="zh-TW" altLang="en-US" dirty="0"/>
              <a:t>變</a:t>
            </a:r>
            <a:r>
              <a:rPr lang="en-US" altLang="zh-TW" dirty="0"/>
              <a:t>(</a:t>
            </a:r>
            <a:r>
              <a:rPr lang="zh-TW" altLang="en-US" dirty="0"/>
              <a:t>常</a:t>
            </a:r>
            <a:r>
              <a:rPr lang="en-US" altLang="zh-TW" dirty="0"/>
              <a:t>)</a:t>
            </a:r>
            <a:r>
              <a:rPr lang="zh-TW" altLang="en-US" dirty="0"/>
              <a:t>數</a:t>
            </a:r>
            <a:r>
              <a:rPr lang="en-US" altLang="zh-TW" dirty="0" smtClean="0"/>
              <a:t>:</a:t>
            </a:r>
          </a:p>
          <a:p>
            <a:pPr lvl="1"/>
            <a:r>
              <a:rPr lang="en-US" altLang="zh-TW" dirty="0" err="1"/>
              <a:t>v</a:t>
            </a:r>
            <a:r>
              <a:rPr lang="en-US" altLang="zh-TW" dirty="0" err="1" smtClean="0"/>
              <a:t>ar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inputUSD</a:t>
            </a:r>
            <a:r>
              <a:rPr lang="en-US" altLang="zh-TW" dirty="0" smtClean="0"/>
              <a:t> = 100;</a:t>
            </a:r>
            <a:r>
              <a:rPr lang="en-US" altLang="zh-TW" dirty="0" smtClean="0">
                <a:solidFill>
                  <a:srgbClr val="FF0000"/>
                </a:solidFill>
              </a:rPr>
              <a:t>//</a:t>
            </a:r>
            <a:r>
              <a:rPr lang="zh-TW" altLang="en-US" dirty="0">
                <a:solidFill>
                  <a:srgbClr val="FF0000"/>
                </a:solidFill>
              </a:rPr>
              <a:t>給</a:t>
            </a:r>
            <a:r>
              <a:rPr lang="en-US" altLang="zh-TW" dirty="0">
                <a:solidFill>
                  <a:srgbClr val="FF0000"/>
                </a:solidFill>
              </a:rPr>
              <a:t>100</a:t>
            </a:r>
            <a:r>
              <a:rPr lang="zh-TW" altLang="en-US" dirty="0">
                <a:solidFill>
                  <a:srgbClr val="FF0000"/>
                </a:solidFill>
              </a:rPr>
              <a:t>美金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lvl="1"/>
            <a:r>
              <a:rPr lang="en-US" altLang="zh-TW" dirty="0" err="1" smtClean="0"/>
              <a:t>var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exchangeRateFromUSDtoGBP</a:t>
            </a:r>
            <a:r>
              <a:rPr lang="en-US" altLang="zh-TW" dirty="0" smtClean="0"/>
              <a:t> = 2;</a:t>
            </a:r>
            <a:r>
              <a:rPr lang="en-US" altLang="zh-TW" dirty="0" smtClean="0">
                <a:solidFill>
                  <a:srgbClr val="FF0000"/>
                </a:solidFill>
              </a:rPr>
              <a:t>//</a:t>
            </a:r>
            <a:r>
              <a:rPr lang="zh-TW" altLang="en-US" dirty="0">
                <a:solidFill>
                  <a:srgbClr val="FF0000"/>
                </a:solidFill>
              </a:rPr>
              <a:t>美金與英鎊匯率為</a:t>
            </a:r>
            <a:r>
              <a:rPr lang="en-US" altLang="zh-TW" dirty="0">
                <a:solidFill>
                  <a:srgbClr val="FF0000"/>
                </a:solidFill>
              </a:rPr>
              <a:t>2:1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lvl="1"/>
            <a:r>
              <a:rPr lang="en-US" altLang="zh-TW" dirty="0" err="1" smtClean="0"/>
              <a:t>var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bankChargeRate</a:t>
            </a:r>
            <a:r>
              <a:rPr lang="en-US" altLang="zh-TW" dirty="0" smtClean="0"/>
              <a:t> = 0.015</a:t>
            </a:r>
            <a:r>
              <a:rPr lang="en-US" altLang="zh-TW" dirty="0" smtClean="0">
                <a:solidFill>
                  <a:srgbClr val="FF0000"/>
                </a:solidFill>
              </a:rPr>
              <a:t>//</a:t>
            </a:r>
            <a:r>
              <a:rPr lang="zh-TW" altLang="en-US" dirty="0">
                <a:solidFill>
                  <a:srgbClr val="FF0000"/>
                </a:solidFill>
              </a:rPr>
              <a:t>兌換的時候要收</a:t>
            </a:r>
            <a:r>
              <a:rPr lang="en-US" altLang="zh-TW" dirty="0">
                <a:solidFill>
                  <a:srgbClr val="FF0000"/>
                </a:solidFill>
              </a:rPr>
              <a:t>1.5%</a:t>
            </a:r>
            <a:r>
              <a:rPr lang="zh-TW" altLang="en-US" dirty="0">
                <a:solidFill>
                  <a:srgbClr val="FF0000"/>
                </a:solidFill>
              </a:rPr>
              <a:t>的手續費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lvl="1"/>
            <a:r>
              <a:rPr lang="en-US" altLang="zh-TW" dirty="0" err="1" smtClean="0"/>
              <a:t>var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expectedExchangedGBPResult</a:t>
            </a:r>
            <a:r>
              <a:rPr lang="en-US" altLang="zh-TW" dirty="0" smtClean="0"/>
              <a:t> =</a:t>
            </a:r>
          </a:p>
          <a:p>
            <a:pPr marL="457200" lvl="1" indent="0">
              <a:buNone/>
            </a:pPr>
            <a:r>
              <a:rPr lang="en-US" altLang="zh-TW" dirty="0" smtClean="0"/>
              <a:t>(</a:t>
            </a:r>
            <a:r>
              <a:rPr lang="en-US" altLang="zh-TW" dirty="0" err="1" smtClean="0"/>
              <a:t>inputUSD</a:t>
            </a:r>
            <a:r>
              <a:rPr lang="en-US" altLang="zh-TW" dirty="0" smtClean="0"/>
              <a:t> /</a:t>
            </a:r>
            <a:r>
              <a:rPr lang="en-US" altLang="zh-TW" dirty="0"/>
              <a:t> </a:t>
            </a:r>
            <a:r>
              <a:rPr lang="en-US" altLang="zh-TW" dirty="0" err="1" smtClean="0"/>
              <a:t>exchangeRateFromUSDtoGBP</a:t>
            </a:r>
            <a:r>
              <a:rPr lang="en-US" altLang="zh-TW" dirty="0" smtClean="0"/>
              <a:t> )*(1-</a:t>
            </a:r>
            <a:r>
              <a:rPr lang="en-US" altLang="zh-TW" dirty="0"/>
              <a:t> </a:t>
            </a:r>
            <a:r>
              <a:rPr lang="en-US" altLang="zh-TW" dirty="0" err="1" smtClean="0"/>
              <a:t>bankChargeRate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r>
              <a:rPr lang="en-US" altLang="zh-TW" dirty="0" smtClean="0">
                <a:solidFill>
                  <a:srgbClr val="FF0000"/>
                </a:solidFill>
              </a:rPr>
              <a:t>//</a:t>
            </a:r>
            <a:r>
              <a:rPr lang="zh-TW" altLang="en-US" dirty="0">
                <a:solidFill>
                  <a:srgbClr val="FF0000"/>
                </a:solidFill>
              </a:rPr>
              <a:t>預期</a:t>
            </a:r>
            <a:r>
              <a:rPr lang="zh-TW" altLang="en-US" dirty="0" smtClean="0">
                <a:solidFill>
                  <a:srgbClr val="FF0000"/>
                </a:solidFill>
              </a:rPr>
              <a:t>兌換成英鎊的</a:t>
            </a:r>
            <a:r>
              <a:rPr lang="zh-TW" altLang="en-US" dirty="0">
                <a:solidFill>
                  <a:srgbClr val="FF0000"/>
                </a:solidFill>
              </a:rPr>
              <a:t>結果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lvl="1"/>
            <a:r>
              <a:rPr lang="en-US" altLang="zh-TW" dirty="0" err="1"/>
              <a:t>assertEquals</a:t>
            </a:r>
            <a:r>
              <a:rPr lang="en-US" altLang="zh-TW" dirty="0"/>
              <a:t>(new </a:t>
            </a:r>
            <a:r>
              <a:rPr lang="en-US" altLang="zh-TW" dirty="0" smtClean="0"/>
              <a:t>Note(</a:t>
            </a:r>
            <a:r>
              <a:rPr lang="en-US" altLang="zh-TW" dirty="0" err="1"/>
              <a:t>expectedExchangedGBPResult</a:t>
            </a:r>
            <a:r>
              <a:rPr lang="en-US" altLang="zh-TW" dirty="0"/>
              <a:t> </a:t>
            </a:r>
            <a:r>
              <a:rPr lang="en-US" altLang="zh-TW" dirty="0" smtClean="0"/>
              <a:t>,”</a:t>
            </a:r>
            <a:r>
              <a:rPr lang="en-US" altLang="zh-TW" dirty="0"/>
              <a:t>GBP”),result);</a:t>
            </a:r>
          </a:p>
          <a:p>
            <a:pPr marL="457200" lvl="1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9487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可讀的下一步，易於修改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half"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5841" y="2487613"/>
            <a:ext cx="2559505" cy="3446462"/>
          </a:xfrm>
        </p:spPr>
      </p:pic>
      <p:sp>
        <p:nvSpPr>
          <p:cNvPr id="10" name="內容版面配置區 9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TW" altLang="en-US" b="1" dirty="0"/>
              <a:t>設計模式</a:t>
            </a:r>
            <a:r>
              <a:rPr lang="zh-TW" altLang="en-US" dirty="0"/>
              <a:t>（</a:t>
            </a:r>
            <a:r>
              <a:rPr lang="en-US" altLang="zh-TW" dirty="0"/>
              <a:t>design pattern</a:t>
            </a:r>
            <a:r>
              <a:rPr lang="zh-TW" altLang="en-US" dirty="0"/>
              <a:t>）是對</a:t>
            </a:r>
            <a:r>
              <a:rPr lang="zh-TW" altLang="en-US" dirty="0">
                <a:hlinkClick r:id="rId3" tooltip="軟體設計"/>
              </a:rPr>
              <a:t>軟體設計</a:t>
            </a:r>
            <a:r>
              <a:rPr lang="zh-TW" altLang="en-US" dirty="0"/>
              <a:t>中普遍存在（反覆出現）的各種問題，所提出的解決方案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/>
              <a:t>這個術語是由</a:t>
            </a:r>
            <a:r>
              <a:rPr lang="zh-TW" altLang="en-US" dirty="0">
                <a:hlinkClick r:id="rId4" tooltip="埃里希·伽瑪"/>
              </a:rPr>
              <a:t>埃里希</a:t>
            </a:r>
            <a:r>
              <a:rPr lang="en-US" altLang="zh-TW" dirty="0">
                <a:hlinkClick r:id="rId4" tooltip="埃里希·伽瑪"/>
              </a:rPr>
              <a:t>·</a:t>
            </a:r>
            <a:r>
              <a:rPr lang="zh-TW" altLang="en-US" dirty="0">
                <a:hlinkClick r:id="rId4" tooltip="埃里希·伽瑪"/>
              </a:rPr>
              <a:t>伽瑪</a:t>
            </a:r>
            <a:r>
              <a:rPr lang="zh-TW" altLang="en-US" dirty="0"/>
              <a:t>（</a:t>
            </a:r>
            <a:r>
              <a:rPr lang="en-US" altLang="zh-TW" dirty="0"/>
              <a:t>Erich Gamma</a:t>
            </a:r>
            <a:r>
              <a:rPr lang="zh-TW" altLang="en-US" dirty="0"/>
              <a:t>）等</a:t>
            </a:r>
            <a:r>
              <a:rPr lang="zh-TW" altLang="en-US" dirty="0" smtClean="0"/>
              <a:t>人</a:t>
            </a:r>
            <a:r>
              <a:rPr lang="en-US" altLang="zh-TW" dirty="0" smtClean="0"/>
              <a:t>(</a:t>
            </a:r>
            <a:r>
              <a:rPr lang="zh-TW" altLang="en-US" dirty="0" smtClean="0"/>
              <a:t>四人幫</a:t>
            </a:r>
            <a:r>
              <a:rPr lang="en-US" altLang="zh-TW" dirty="0" smtClean="0"/>
              <a:t>)</a:t>
            </a:r>
            <a:r>
              <a:rPr lang="zh-TW" altLang="en-US" dirty="0" smtClean="0"/>
              <a:t>在</a:t>
            </a:r>
            <a:r>
              <a:rPr lang="en-US" altLang="zh-TW" dirty="0"/>
              <a:t>1990</a:t>
            </a:r>
            <a:r>
              <a:rPr lang="zh-TW" altLang="en-US" dirty="0"/>
              <a:t>年代從</a:t>
            </a:r>
            <a:r>
              <a:rPr lang="zh-TW" altLang="en-US" dirty="0">
                <a:hlinkClick r:id="rId5" tooltip="建築設計"/>
              </a:rPr>
              <a:t>建築設計</a:t>
            </a:r>
            <a:r>
              <a:rPr lang="zh-TW" altLang="en-US" dirty="0"/>
              <a:t>領域引入到</a:t>
            </a:r>
            <a:r>
              <a:rPr lang="zh-TW" altLang="en-US" dirty="0">
                <a:hlinkClick r:id="rId6" tooltip="計算機科學"/>
              </a:rPr>
              <a:t>計算機科學</a:t>
            </a:r>
            <a:r>
              <a:rPr lang="zh-TW" altLang="en-US" dirty="0"/>
              <a:t>的。</a:t>
            </a:r>
          </a:p>
        </p:txBody>
      </p:sp>
    </p:spTree>
    <p:extLst>
      <p:ext uri="{BB962C8B-B14F-4D97-AF65-F5344CB8AC3E}">
        <p14:creationId xmlns:p14="http://schemas.microsoft.com/office/powerpoint/2010/main" val="16347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DRY</a:t>
            </a:r>
            <a:r>
              <a:rPr lang="zh-TW" altLang="en-US" dirty="0"/>
              <a:t>原則</a:t>
            </a:r>
          </a:p>
        </p:txBody>
      </p:sp>
      <p:sp>
        <p:nvSpPr>
          <p:cNvPr id="6" name="文字版面配置區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Don’t Repeat Yourself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36674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內容版面配置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1863100"/>
              </p:ext>
            </p:extLst>
          </p:nvPr>
        </p:nvGraphicFramePr>
        <p:xfrm>
          <a:off x="1176866" y="2539556"/>
          <a:ext cx="6799262" cy="3444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理想上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05004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77679" y="915337"/>
            <a:ext cx="6798734" cy="130386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慘痛經驗</a:t>
            </a: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複製</a:t>
            </a:r>
            <a:r>
              <a:rPr lang="en-US" altLang="zh-TW" dirty="0" smtClean="0">
                <a:solidFill>
                  <a:srgbClr val="FF0000"/>
                </a:solidFill>
              </a:rPr>
              <a:t>CODE</a:t>
            </a:r>
            <a:r>
              <a:rPr lang="zh-TW" altLang="en-US" dirty="0" smtClean="0">
                <a:solidFill>
                  <a:srgbClr val="FF0000"/>
                </a:solidFill>
              </a:rPr>
              <a:t>全面</a:t>
            </a:r>
            <a:r>
              <a:rPr lang="zh-TW" altLang="en-US" dirty="0">
                <a:solidFill>
                  <a:srgbClr val="FF0000"/>
                </a:solidFill>
              </a:rPr>
              <a:t>啟動</a:t>
            </a:r>
            <a:endParaRPr lang="zh-TW" altLang="en-US" dirty="0"/>
          </a:p>
        </p:txBody>
      </p:sp>
      <p:graphicFrame>
        <p:nvGraphicFramePr>
          <p:cNvPr id="7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4601919"/>
              </p:ext>
            </p:extLst>
          </p:nvPr>
        </p:nvGraphicFramePr>
        <p:xfrm>
          <a:off x="65417" y="2389635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1420511"/>
              </p:ext>
            </p:extLst>
          </p:nvPr>
        </p:nvGraphicFramePr>
        <p:xfrm>
          <a:off x="2363226" y="2389634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0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2056622"/>
              </p:ext>
            </p:extLst>
          </p:nvPr>
        </p:nvGraphicFramePr>
        <p:xfrm>
          <a:off x="4661035" y="2389633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1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9889866"/>
              </p:ext>
            </p:extLst>
          </p:nvPr>
        </p:nvGraphicFramePr>
        <p:xfrm>
          <a:off x="6930180" y="2389633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12" name="文字方塊 11"/>
          <p:cNvSpPr txBox="1"/>
          <p:nvPr/>
        </p:nvSpPr>
        <p:spPr>
          <a:xfrm>
            <a:off x="2334561" y="2389633"/>
            <a:ext cx="4540293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TW" altLang="en-US" dirty="0" smtClean="0"/>
              <a:t>公司裡面有三十個不同的職等</a:t>
            </a:r>
            <a:endParaRPr lang="en-US" altLang="zh-TW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TW" altLang="en-US" dirty="0" smtClean="0"/>
              <a:t>每個職等有不同的薪水組成</a:t>
            </a:r>
            <a:endParaRPr lang="en-US" altLang="zh-TW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TW" altLang="en-US" dirty="0" smtClean="0"/>
              <a:t>但是大部分都是差不多的</a:t>
            </a:r>
            <a:endParaRPr lang="en-US" altLang="zh-TW" dirty="0" smtClean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TW" altLang="en-US" dirty="0" smtClean="0"/>
              <a:t>最初的版本就是</a:t>
            </a:r>
            <a:r>
              <a:rPr lang="zh-TW" altLang="en-US" dirty="0" smtClean="0">
                <a:solidFill>
                  <a:srgbClr val="FF0000"/>
                </a:solidFill>
              </a:rPr>
              <a:t>複製三十份</a:t>
            </a:r>
            <a:r>
              <a:rPr lang="zh-TW" altLang="en-US" dirty="0" smtClean="0"/>
              <a:t>再修改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3981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慘痛經驗</a:t>
            </a: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放錯位置</a:t>
            </a:r>
            <a:endParaRPr lang="zh-TW" altLang="en-US" dirty="0"/>
          </a:p>
        </p:txBody>
      </p:sp>
      <p:graphicFrame>
        <p:nvGraphicFramePr>
          <p:cNvPr id="7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0863756"/>
              </p:ext>
            </p:extLst>
          </p:nvPr>
        </p:nvGraphicFramePr>
        <p:xfrm>
          <a:off x="65417" y="2389635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8924399"/>
              </p:ext>
            </p:extLst>
          </p:nvPr>
        </p:nvGraphicFramePr>
        <p:xfrm>
          <a:off x="2363226" y="2389634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0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3554280"/>
              </p:ext>
            </p:extLst>
          </p:nvPr>
        </p:nvGraphicFramePr>
        <p:xfrm>
          <a:off x="4661035" y="2389633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1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7021832"/>
              </p:ext>
            </p:extLst>
          </p:nvPr>
        </p:nvGraphicFramePr>
        <p:xfrm>
          <a:off x="6930180" y="2389633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8" name="文字方塊 7"/>
          <p:cNvSpPr txBox="1"/>
          <p:nvPr/>
        </p:nvSpPr>
        <p:spPr>
          <a:xfrm>
            <a:off x="2334561" y="2389633"/>
            <a:ext cx="4540293" cy="64633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TW" altLang="en-US" dirty="0" smtClean="0"/>
              <a:t>把原本應該是董事長才有的特別福利，發放給全部的工程師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4303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漏改</a:t>
            </a:r>
            <a:endParaRPr lang="zh-TW" altLang="en-US" dirty="0"/>
          </a:p>
        </p:txBody>
      </p:sp>
      <p:graphicFrame>
        <p:nvGraphicFramePr>
          <p:cNvPr id="7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889542"/>
              </p:ext>
            </p:extLst>
          </p:nvPr>
        </p:nvGraphicFramePr>
        <p:xfrm>
          <a:off x="65417" y="2389635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1473742"/>
              </p:ext>
            </p:extLst>
          </p:nvPr>
        </p:nvGraphicFramePr>
        <p:xfrm>
          <a:off x="2363226" y="2389634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0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3508222"/>
              </p:ext>
            </p:extLst>
          </p:nvPr>
        </p:nvGraphicFramePr>
        <p:xfrm>
          <a:off x="4661035" y="2389633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1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6437847"/>
              </p:ext>
            </p:extLst>
          </p:nvPr>
        </p:nvGraphicFramePr>
        <p:xfrm>
          <a:off x="6930180" y="2389633"/>
          <a:ext cx="2213820" cy="4468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8" name="文字方塊 7"/>
          <p:cNvSpPr txBox="1"/>
          <p:nvPr/>
        </p:nvSpPr>
        <p:spPr>
          <a:xfrm>
            <a:off x="2334561" y="2389633"/>
            <a:ext cx="4540293" cy="64633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TW" altLang="en-US" dirty="0" smtClean="0"/>
              <a:t>全公司結構性調薪</a:t>
            </a:r>
            <a:r>
              <a:rPr lang="en-US" altLang="zh-TW" dirty="0" smtClean="0"/>
              <a:t>3%</a:t>
            </a:r>
            <a:r>
              <a:rPr lang="zh-TW" altLang="en-US" dirty="0" smtClean="0"/>
              <a:t>，但是副總的那一段程式忘記改了。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6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什麼都能錯，錢不能算錯，寫跟權益相關的東西要特別特別小心。</a:t>
            </a:r>
            <a:endParaRPr lang="en-US" altLang="zh-TW" dirty="0" smtClean="0"/>
          </a:p>
          <a:p>
            <a:r>
              <a:rPr lang="zh-TW" altLang="en-US" dirty="0" smtClean="0"/>
              <a:t>複製再複製除了改花很多時間，測試也花很多時間。</a:t>
            </a:r>
            <a:endParaRPr lang="en-US" altLang="zh-TW" dirty="0" smtClean="0"/>
          </a:p>
          <a:p>
            <a:r>
              <a:rPr lang="zh-TW" altLang="en-US" dirty="0" smtClean="0"/>
              <a:t>更別說會發生放錯跟漏改。</a:t>
            </a:r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09206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樣板模式</a:t>
            </a:r>
            <a:r>
              <a:rPr lang="en-US" altLang="zh-TW" dirty="0" smtClean="0"/>
              <a:t>Template</a:t>
            </a:r>
            <a:endParaRPr lang="zh-TW" altLang="en-US" dirty="0"/>
          </a:p>
        </p:txBody>
      </p:sp>
      <p:sp>
        <p:nvSpPr>
          <p:cNvPr id="10" name="內容版面配置區 9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zh-TW" altLang="en-US" b="1" dirty="0"/>
              <a:t>模板方法模式</a:t>
            </a:r>
            <a:r>
              <a:rPr lang="zh-TW" altLang="en-US" dirty="0"/>
              <a:t>定義了一個</a:t>
            </a:r>
            <a:r>
              <a:rPr lang="zh-TW" altLang="en-US" dirty="0">
                <a:hlinkClick r:id="rId3" tooltip="演算法"/>
              </a:rPr>
              <a:t>演算法</a:t>
            </a:r>
            <a:r>
              <a:rPr lang="zh-TW" altLang="en-US" dirty="0"/>
              <a:t>的步驟，並允許次類別為一個或多個步驟提供其實踐方式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 smtClean="0"/>
              <a:t>相同的部分大家共用，包括了底薪跟勞健保。</a:t>
            </a:r>
            <a:endParaRPr lang="en-US" altLang="zh-TW" dirty="0" smtClean="0"/>
          </a:p>
          <a:p>
            <a:r>
              <a:rPr lang="zh-TW" altLang="en-US" dirty="0" smtClean="0"/>
              <a:t>不同的部分由各個子類別各自實作，包括特別不能說的福利。</a:t>
            </a:r>
            <a:endParaRPr lang="zh-TW" altLang="en-US" dirty="0"/>
          </a:p>
        </p:txBody>
      </p:sp>
      <p:graphicFrame>
        <p:nvGraphicFramePr>
          <p:cNvPr id="11" name="內容版面配置區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49901467"/>
              </p:ext>
            </p:extLst>
          </p:nvPr>
        </p:nvGraphicFramePr>
        <p:xfrm>
          <a:off x="1176338" y="2487613"/>
          <a:ext cx="3338512" cy="344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12016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518" y="633097"/>
            <a:ext cx="3524633" cy="557263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2250" y="3969915"/>
            <a:ext cx="4066667" cy="100952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1298" y="952961"/>
            <a:ext cx="4047619" cy="12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16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測試驅動開</a:t>
            </a:r>
            <a:r>
              <a:rPr lang="zh-TW" altLang="en-US" dirty="0"/>
              <a:t>發</a:t>
            </a:r>
            <a:r>
              <a:rPr lang="en-US" altLang="zh-TW" dirty="0" smtClean="0"/>
              <a:t>(TDD)</a:t>
            </a:r>
            <a:endParaRPr lang="en-US" altLang="zh-TW" dirty="0"/>
          </a:p>
        </p:txBody>
      </p:sp>
      <p:pic>
        <p:nvPicPr>
          <p:cNvPr id="7" name="Picture 2" descr="Test-driven developmen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7024" y="2279648"/>
            <a:ext cx="5158482" cy="4023616"/>
          </a:xfrm>
        </p:spPr>
      </p:pic>
    </p:spTree>
    <p:extLst>
      <p:ext uri="{BB962C8B-B14F-4D97-AF65-F5344CB8AC3E}">
        <p14:creationId xmlns:p14="http://schemas.microsoft.com/office/powerpoint/2010/main" val="3049329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迭</a:t>
            </a:r>
            <a:r>
              <a:rPr lang="zh-TW" altLang="en-US" dirty="0"/>
              <a:t>代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Iterate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26483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迭代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疊代是重複反饋過程的活動，其目的通常是為了接近併到達所需的目標或結果。每一次對過程的重複被稱為一次「疊代」，而每一次疊代得到的結果會被用來作為下一次疊代的初始值。</a:t>
            </a:r>
          </a:p>
        </p:txBody>
      </p:sp>
    </p:spTree>
    <p:extLst>
      <p:ext uri="{BB962C8B-B14F-4D97-AF65-F5344CB8AC3E}">
        <p14:creationId xmlns:p14="http://schemas.microsoft.com/office/powerpoint/2010/main" val="291919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一去不回的開發模式</a:t>
            </a:r>
            <a:endParaRPr lang="zh-TW" altLang="en-US" dirty="0">
              <a:solidFill>
                <a:srgbClr val="FF0000"/>
              </a:solidFill>
            </a:endParaRPr>
          </a:p>
        </p:txBody>
      </p:sp>
      <p:pic>
        <p:nvPicPr>
          <p:cNvPr id="3074" name="Picture 2" descr="File:Waterfall model (1).sv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79650" y="2868740"/>
            <a:ext cx="4593166" cy="344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2465746" y="2499408"/>
            <a:ext cx="4407070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dirty="0" smtClean="0"/>
              <a:t>瀑布模式</a:t>
            </a:r>
            <a:r>
              <a:rPr lang="en-US" altLang="zh-TW" dirty="0" smtClean="0"/>
              <a:t>(Waterfall Model)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4665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內容版面配置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0856644"/>
              </p:ext>
            </p:extLst>
          </p:nvPr>
        </p:nvGraphicFramePr>
        <p:xfrm>
          <a:off x="1176866" y="2539556"/>
          <a:ext cx="6799262" cy="3444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solidFill>
                  <a:srgbClr val="FF0000"/>
                </a:solidFill>
              </a:rPr>
              <a:t>實際上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25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只有一次檢查點</a:t>
            </a:r>
            <a:endParaRPr lang="zh-TW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5571744" y="3023616"/>
            <a:ext cx="45719" cy="203606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11" name="內容版面配置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5969084"/>
              </p:ext>
            </p:extLst>
          </p:nvPr>
        </p:nvGraphicFramePr>
        <p:xfrm>
          <a:off x="1176338" y="2490788"/>
          <a:ext cx="6799262" cy="3444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7272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後</a:t>
            </a:r>
            <a:r>
              <a:rPr lang="zh-TW" altLang="en-US" dirty="0"/>
              <a:t>果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工程師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身體</a:t>
            </a:r>
            <a:r>
              <a:rPr lang="en-US" altLang="zh-TW" dirty="0" smtClean="0"/>
              <a:t>:</a:t>
            </a:r>
            <a:r>
              <a:rPr lang="zh-TW" altLang="en-US" dirty="0" smtClean="0"/>
              <a:t>最後一個禮拜爆肝。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心理</a:t>
            </a:r>
            <a:r>
              <a:rPr lang="en-US" altLang="zh-TW" dirty="0" smtClean="0"/>
              <a:t>:Bug</a:t>
            </a:r>
            <a:r>
              <a:rPr lang="zh-TW" altLang="en-US" dirty="0" smtClean="0"/>
              <a:t>多到吃不下</a:t>
            </a:r>
            <a:r>
              <a:rPr lang="zh-TW" altLang="en-US" dirty="0"/>
              <a:t>飯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 smtClean="0"/>
              <a:t>如果套用在學期上面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身體</a:t>
            </a:r>
            <a:r>
              <a:rPr lang="en-US" altLang="zh-TW" dirty="0" smtClean="0"/>
              <a:t>:</a:t>
            </a:r>
            <a:r>
              <a:rPr lang="zh-TW" altLang="en-US" dirty="0" smtClean="0"/>
              <a:t>期末考前就會爆肝。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心理</a:t>
            </a:r>
            <a:r>
              <a:rPr lang="en-US" altLang="zh-TW" dirty="0" smtClean="0"/>
              <a:t>:</a:t>
            </a:r>
            <a:r>
              <a:rPr lang="zh-TW" altLang="en-US" dirty="0" smtClean="0"/>
              <a:t>趕是趕出來了，但是還是有百分之五十的機率明年當學弟。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1351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如果採用迭代</a:t>
            </a:r>
            <a:endParaRPr lang="zh-TW" altLang="en-US" dirty="0"/>
          </a:p>
        </p:txBody>
      </p:sp>
      <p:graphicFrame>
        <p:nvGraphicFramePr>
          <p:cNvPr id="4" name="內容版面配置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4300458"/>
              </p:ext>
            </p:extLst>
          </p:nvPr>
        </p:nvGraphicFramePr>
        <p:xfrm>
          <a:off x="1176338" y="2490788"/>
          <a:ext cx="6799262" cy="3444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矩形 4"/>
          <p:cNvSpPr/>
          <p:nvPr/>
        </p:nvSpPr>
        <p:spPr>
          <a:xfrm>
            <a:off x="3974592" y="2852928"/>
            <a:ext cx="48768" cy="197510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60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好處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工程師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最後一個禮拜爆肝的工作量會平均分配到迭代的次數。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一次遇到的</a:t>
            </a:r>
            <a:r>
              <a:rPr lang="en-US" altLang="zh-TW" dirty="0" smtClean="0"/>
              <a:t>Bug</a:t>
            </a:r>
            <a:r>
              <a:rPr lang="zh-TW" altLang="en-US" dirty="0" smtClean="0"/>
              <a:t>的</a:t>
            </a:r>
            <a:r>
              <a:rPr lang="zh-TW" altLang="en-US" dirty="0"/>
              <a:t>數量會平均分配到迭代的次數，</a:t>
            </a:r>
            <a:r>
              <a:rPr lang="zh-TW" altLang="en-US" dirty="0" smtClean="0"/>
              <a:t>壓力上就不會覺得那麼大。</a:t>
            </a:r>
            <a:endParaRPr lang="en-US" altLang="zh-TW" dirty="0" smtClean="0"/>
          </a:p>
          <a:p>
            <a:r>
              <a:rPr lang="zh-TW" altLang="en-US" dirty="0" smtClean="0"/>
              <a:t>如果套用在學期上面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期末考</a:t>
            </a:r>
            <a:r>
              <a:rPr lang="zh-TW" altLang="en-US" dirty="0"/>
              <a:t>前爆肝</a:t>
            </a:r>
            <a:r>
              <a:rPr lang="zh-TW" altLang="en-US" dirty="0" smtClean="0"/>
              <a:t>的學習量</a:t>
            </a:r>
            <a:r>
              <a:rPr lang="zh-TW" altLang="en-US" dirty="0"/>
              <a:t>會平均分配到迭代的次數。</a:t>
            </a:r>
            <a:endParaRPr lang="en-US" altLang="zh-TW" dirty="0" smtClean="0"/>
          </a:p>
          <a:p>
            <a:pPr lvl="1"/>
            <a:r>
              <a:rPr lang="zh-TW" altLang="en-US" dirty="0"/>
              <a:t>你被當掉的機率</a:t>
            </a:r>
            <a:r>
              <a:rPr lang="zh-TW" altLang="en-US" dirty="0" smtClean="0"/>
              <a:t>會再除以你迭代</a:t>
            </a:r>
            <a:r>
              <a:rPr lang="zh-TW" altLang="en-US" dirty="0"/>
              <a:t>的次數。</a:t>
            </a:r>
          </a:p>
        </p:txBody>
      </p:sp>
    </p:spTree>
    <p:extLst>
      <p:ext uri="{BB962C8B-B14F-4D97-AF65-F5344CB8AC3E}">
        <p14:creationId xmlns:p14="http://schemas.microsoft.com/office/powerpoint/2010/main" val="1095398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solidFill>
                  <a:srgbClr val="FF0000"/>
                </a:solidFill>
              </a:rPr>
              <a:t>慘痛經驗</a:t>
            </a:r>
            <a:r>
              <a:rPr lang="en-US" altLang="zh-TW" sz="3600" dirty="0">
                <a:solidFill>
                  <a:srgbClr val="FF0000"/>
                </a:solidFill>
              </a:rPr>
              <a:t/>
            </a:r>
            <a:br>
              <a:rPr lang="en-US" altLang="zh-TW" sz="3600" dirty="0">
                <a:solidFill>
                  <a:srgbClr val="FF0000"/>
                </a:solidFill>
              </a:rPr>
            </a:br>
            <a:r>
              <a:rPr lang="zh-TW" altLang="en-US" sz="3600" dirty="0" smtClean="0">
                <a:solidFill>
                  <a:srgbClr val="FF0000"/>
                </a:solidFill>
              </a:rPr>
              <a:t>軟體這一行什麼都差很大</a:t>
            </a:r>
            <a:endParaRPr lang="zh-TW" altLang="en-US" sz="3600" dirty="0">
              <a:solidFill>
                <a:srgbClr val="FF0000"/>
              </a:solidFill>
            </a:endParaRPr>
          </a:p>
        </p:txBody>
      </p:sp>
      <p:sp>
        <p:nvSpPr>
          <p:cNvPr id="7" name="內容版面配置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8" name="內容版面配置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" name="內容版面配置區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6866" y="2487168"/>
            <a:ext cx="3338512" cy="2238614"/>
          </a:xfrm>
          <a:prstGeom prst="rect">
            <a:avLst/>
          </a:prstGeom>
        </p:spPr>
      </p:pic>
      <p:pic>
        <p:nvPicPr>
          <p:cNvPr id="11" name="內容版面配置區 1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8675" y="2487168"/>
            <a:ext cx="3336925" cy="2736759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1175914" y="5321147"/>
            <a:ext cx="6936572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dirty="0" smtClean="0"/>
              <a:t>好的跟壞的可以差距到</a:t>
            </a:r>
            <a:r>
              <a:rPr lang="en-US" altLang="zh-TW" dirty="0" smtClean="0"/>
              <a:t>100</a:t>
            </a:r>
            <a:r>
              <a:rPr lang="zh-TW" altLang="en-US" dirty="0"/>
              <a:t>倍</a:t>
            </a:r>
          </a:p>
        </p:txBody>
      </p:sp>
    </p:spTree>
    <p:extLst>
      <p:ext uri="{BB962C8B-B14F-4D97-AF65-F5344CB8AC3E}">
        <p14:creationId xmlns:p14="http://schemas.microsoft.com/office/powerpoint/2010/main" val="373291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UI</a:t>
            </a:r>
            <a:r>
              <a:rPr lang="zh-TW" altLang="en-US" dirty="0" smtClean="0"/>
              <a:t>有差，功能也有差，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每個人的程度也有差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sz="half"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0347" y="2810643"/>
            <a:ext cx="3553436" cy="2750296"/>
          </a:xfrm>
          <a:prstGeom prst="rect">
            <a:avLst/>
          </a:prstGeom>
        </p:spPr>
      </p:pic>
      <p:pic>
        <p:nvPicPr>
          <p:cNvPr id="5" name="內容版面配置區 8"/>
          <p:cNvPicPr>
            <a:picLocks noGrp="1" noChangeAspect="1"/>
          </p:cNvPicPr>
          <p:nvPr>
            <p:ph sz="half" idx="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3422" y="2810643"/>
            <a:ext cx="3336925" cy="2750296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0347" y="2810643"/>
            <a:ext cx="4309563" cy="275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32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慘痛經驗</a:t>
            </a:r>
            <a:r>
              <a:rPr lang="en-US" altLang="zh-TW" dirty="0">
                <a:solidFill>
                  <a:srgbClr val="FF0000"/>
                </a:solidFill>
              </a:rPr>
              <a:t/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zh-TW" altLang="en-US" dirty="0">
                <a:solidFill>
                  <a:srgbClr val="FF0000"/>
                </a:solidFill>
              </a:rPr>
              <a:t>你的薪水也有差</a:t>
            </a:r>
          </a:p>
        </p:txBody>
      </p:sp>
      <p:graphicFrame>
        <p:nvGraphicFramePr>
          <p:cNvPr id="7" name="內容版面配置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8919168"/>
              </p:ext>
            </p:extLst>
          </p:nvPr>
        </p:nvGraphicFramePr>
        <p:xfrm>
          <a:off x="1176338" y="2490788"/>
          <a:ext cx="6799262" cy="3444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69426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如果採用迭代</a:t>
            </a:r>
            <a:endParaRPr lang="zh-TW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7" name="內容版面配置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2099870"/>
              </p:ext>
            </p:extLst>
          </p:nvPr>
        </p:nvGraphicFramePr>
        <p:xfrm>
          <a:off x="1176338" y="2490788"/>
          <a:ext cx="6799262" cy="3444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9914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如果</a:t>
            </a:r>
            <a:r>
              <a:rPr lang="en-US" altLang="zh-TW" dirty="0" smtClean="0"/>
              <a:t>TDD</a:t>
            </a:r>
            <a:r>
              <a:rPr lang="zh-TW" altLang="en-US" dirty="0" smtClean="0"/>
              <a:t>三奧義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測試、重構跟迭代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你都了解透徹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你現在應該都夠把事情做</a:t>
            </a:r>
            <a:r>
              <a:rPr lang="en-US" altLang="zh-TW" dirty="0" smtClean="0"/>
              <a:t>[</a:t>
            </a:r>
            <a:r>
              <a:rPr lang="zh-TW" altLang="en-US" dirty="0" smtClean="0"/>
              <a:t>好</a:t>
            </a:r>
            <a:r>
              <a:rPr lang="en-US" altLang="zh-TW" dirty="0" smtClean="0"/>
              <a:t>]</a:t>
            </a:r>
            <a:br>
              <a:rPr lang="en-US" altLang="zh-TW" dirty="0" smtClean="0"/>
            </a:br>
            <a:r>
              <a:rPr lang="en-US" altLang="zh-TW" dirty="0" err="1" smtClean="0"/>
              <a:t>Now,you</a:t>
            </a:r>
            <a:r>
              <a:rPr lang="en-US" altLang="zh-TW" dirty="0" smtClean="0"/>
              <a:t> can do the thing “Right”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02845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rgbClr val="FF0000"/>
                </a:solidFill>
              </a:rPr>
              <a:t>慘痛經驗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/>
              <a:t>But,</a:t>
            </a:r>
            <a:r>
              <a:rPr lang="zh-TW" altLang="en-US" dirty="0" smtClean="0"/>
              <a:t>有時候事情做好並沒有用，因為你做的事情是錯的，開發完成之後，使用者跟你說這不是他要的。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8496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什麼沒有想到</a:t>
            </a:r>
            <a:r>
              <a:rPr lang="en-US" altLang="zh-TW" dirty="0" smtClean="0"/>
              <a:t>!?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往往不只一</a:t>
            </a:r>
            <a:r>
              <a:rPr lang="zh-TW" altLang="en-US" dirty="0"/>
              <a:t>科</a:t>
            </a:r>
            <a:r>
              <a:rPr lang="zh-TW" altLang="en-US" dirty="0" smtClean="0"/>
              <a:t>要準備。</a:t>
            </a:r>
            <a:endParaRPr lang="en-US" altLang="zh-TW" dirty="0" smtClean="0"/>
          </a:p>
          <a:p>
            <a:r>
              <a:rPr lang="zh-TW" altLang="en-US" dirty="0" smtClean="0"/>
              <a:t>人在最後一個禮拜要小宇宙爆發也永遠只有</a:t>
            </a:r>
            <a:r>
              <a:rPr lang="en-US" altLang="zh-TW" dirty="0" smtClean="0"/>
              <a:t>7*24</a:t>
            </a:r>
            <a:r>
              <a:rPr lang="zh-TW" altLang="en-US" dirty="0" smtClean="0"/>
              <a:t>個小時。</a:t>
            </a:r>
            <a:endParaRPr lang="en-US" altLang="zh-TW" dirty="0" smtClean="0"/>
          </a:p>
          <a:p>
            <a:r>
              <a:rPr lang="zh-TW" altLang="en-US" dirty="0" smtClean="0"/>
              <a:t>資源有限，不可能面面俱到。</a:t>
            </a:r>
            <a:endParaRPr lang="en-US" altLang="zh-TW" dirty="0" smtClean="0"/>
          </a:p>
          <a:p>
            <a:r>
              <a:rPr lang="zh-TW" altLang="en-US" dirty="0" smtClean="0"/>
              <a:t>如果最後又平均分配了</a:t>
            </a:r>
            <a:r>
              <a:rPr lang="en-US" altLang="zh-TW" dirty="0"/>
              <a:t>7*24</a:t>
            </a:r>
            <a:r>
              <a:rPr lang="zh-TW" altLang="en-US" dirty="0" smtClean="0"/>
              <a:t>個小時到所有的科目</a:t>
            </a:r>
            <a:r>
              <a:rPr lang="en-US" altLang="zh-TW" dirty="0" smtClean="0"/>
              <a:t>!?</a:t>
            </a:r>
            <a:r>
              <a:rPr lang="zh-TW" altLang="en-US" dirty="0" smtClean="0"/>
              <a:t> 下場就是每一科都不及</a:t>
            </a:r>
            <a:r>
              <a:rPr lang="zh-TW" altLang="en-US" dirty="0"/>
              <a:t>格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7723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你想的</a:t>
            </a:r>
            <a:r>
              <a:rPr lang="en-US" altLang="zh-TW" dirty="0" smtClean="0">
                <a:solidFill>
                  <a:srgbClr val="FF0000"/>
                </a:solidFill>
              </a:rPr>
              <a:t>!=</a:t>
            </a:r>
            <a:r>
              <a:rPr lang="zh-TW" altLang="en-US" dirty="0" smtClean="0">
                <a:solidFill>
                  <a:srgbClr val="FF0000"/>
                </a:solidFill>
              </a:rPr>
              <a:t>使用者想的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2701" y="2922408"/>
            <a:ext cx="6706536" cy="258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380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所以我們需要革命</a:t>
            </a:r>
            <a:r>
              <a:rPr lang="en-US" altLang="zh-TW" dirty="0" smtClean="0"/>
              <a:t>(</a:t>
            </a:r>
            <a:r>
              <a:rPr lang="zh-TW" altLang="en-US" strike="sngStrike" dirty="0" smtClean="0"/>
              <a:t>通靈</a:t>
            </a:r>
            <a:r>
              <a:rPr lang="en-US" altLang="zh-TW" dirty="0" smtClean="0"/>
              <a:t>)!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30378" y="2490788"/>
            <a:ext cx="5091182" cy="3444875"/>
          </a:xfrm>
        </p:spPr>
      </p:pic>
      <p:grpSp>
        <p:nvGrpSpPr>
          <p:cNvPr id="3" name="群組 2"/>
          <p:cNvGrpSpPr/>
          <p:nvPr/>
        </p:nvGrpSpPr>
        <p:grpSpPr>
          <a:xfrm>
            <a:off x="2288925" y="2831334"/>
            <a:ext cx="3660183" cy="2864386"/>
            <a:chOff x="1276100" y="2494844"/>
            <a:chExt cx="3901604" cy="3199520"/>
          </a:xfrm>
        </p:grpSpPr>
        <p:sp>
          <p:nvSpPr>
            <p:cNvPr id="8" name="圓角矩形 7"/>
            <p:cNvSpPr/>
            <p:nvPr/>
          </p:nvSpPr>
          <p:spPr>
            <a:xfrm>
              <a:off x="1276100" y="5261742"/>
              <a:ext cx="1024441" cy="43262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B</a:t>
              </a:r>
              <a:r>
                <a:rPr lang="en-US" altLang="zh-TW" dirty="0" smtClean="0"/>
                <a:t>DD</a:t>
              </a:r>
              <a:endParaRPr lang="zh-TW" altLang="en-US" dirty="0"/>
            </a:p>
          </p:txBody>
        </p:sp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389205" y="2494844"/>
              <a:ext cx="2788499" cy="19126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576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什麼是 </a:t>
            </a:r>
            <a:r>
              <a:rPr lang="en-US" altLang="zh-TW" smtClean="0"/>
              <a:t>BDD</a:t>
            </a:r>
            <a:endParaRPr lang="zh-TW" altLang="en-US" dirty="0"/>
          </a:p>
        </p:txBody>
      </p:sp>
      <p:pic>
        <p:nvPicPr>
          <p:cNvPr id="1026" name="Picture 2" descr="http://behrang.github.io/presentations/cucumber/2013-03-12/pictures/GOTO_Dan_North_BW.pn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45170" y="3415230"/>
            <a:ext cx="3769680" cy="1427908"/>
          </a:xfrm>
        </p:spPr>
      </p:pic>
      <p:sp>
        <p:nvSpPr>
          <p:cNvPr id="5" name="內容版面配置區 4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TW" dirty="0" smtClean="0">
                <a:hlinkClick r:id="rId4"/>
              </a:rPr>
              <a:t>BDD</a:t>
            </a:r>
            <a:r>
              <a:rPr lang="en-US" altLang="zh-TW" dirty="0" smtClean="0"/>
              <a:t> </a:t>
            </a:r>
            <a:r>
              <a:rPr lang="zh-TW" altLang="en-US" dirty="0" smtClean="0"/>
              <a:t>的全名為 </a:t>
            </a:r>
            <a:r>
              <a:rPr lang="en-US" altLang="zh-TW" dirty="0" smtClean="0"/>
              <a:t>Behavior-driven development </a:t>
            </a:r>
            <a:r>
              <a:rPr lang="zh-TW" altLang="en-US" dirty="0" smtClean="0"/>
              <a:t>，在 </a:t>
            </a:r>
            <a:r>
              <a:rPr lang="en-US" altLang="zh-TW" dirty="0" smtClean="0"/>
              <a:t>2003 </a:t>
            </a:r>
            <a:r>
              <a:rPr lang="zh-TW" altLang="en-US" dirty="0" smtClean="0"/>
              <a:t>年由 </a:t>
            </a:r>
            <a:r>
              <a:rPr lang="en-US" altLang="zh-TW" dirty="0" smtClean="0"/>
              <a:t>Dan North </a:t>
            </a:r>
            <a:r>
              <a:rPr lang="zh-TW" altLang="en-US" dirty="0" smtClean="0"/>
              <a:t>所命名，用來作為 </a:t>
            </a:r>
            <a:r>
              <a:rPr lang="en-US" altLang="zh-TW" dirty="0" smtClean="0"/>
              <a:t>TDD </a:t>
            </a:r>
            <a:r>
              <a:rPr lang="zh-TW" altLang="en-US" dirty="0" smtClean="0"/>
              <a:t>的輔助。</a:t>
            </a:r>
            <a:endParaRPr lang="en-US" altLang="zh-TW" dirty="0" smtClean="0"/>
          </a:p>
          <a:p>
            <a:r>
              <a:rPr lang="zh-TW" altLang="en-US" dirty="0" smtClean="0">
                <a:solidFill>
                  <a:srgbClr val="FF0000"/>
                </a:solidFill>
              </a:rPr>
              <a:t>使用者</a:t>
            </a:r>
            <a:r>
              <a:rPr lang="zh-TW" altLang="en-US" dirty="0" smtClean="0"/>
              <a:t>參與</a:t>
            </a:r>
            <a:r>
              <a:rPr lang="en-US" altLang="zh-TW" dirty="0" smtClean="0"/>
              <a:t>BDD</a:t>
            </a:r>
            <a:r>
              <a:rPr lang="zh-TW" altLang="en-US" dirty="0" smtClean="0"/>
              <a:t>的設計，透過 </a:t>
            </a:r>
            <a:r>
              <a:rPr lang="en-US" altLang="zh-TW" dirty="0" smtClean="0"/>
              <a:t>DSL ( </a:t>
            </a:r>
            <a:r>
              <a:rPr lang="en-US" altLang="zh-TW" dirty="0" smtClean="0">
                <a:hlinkClick r:id="rId5"/>
              </a:rPr>
              <a:t>Domain-specific language</a:t>
            </a:r>
            <a:r>
              <a:rPr lang="en-US" altLang="zh-TW" dirty="0" smtClean="0"/>
              <a:t> )</a:t>
            </a:r>
            <a:r>
              <a:rPr lang="zh-TW" altLang="en-US" dirty="0" smtClean="0"/>
              <a:t>來描述系統的行為，讓大家在同一個專案裡面使用一樣的語言來溝通。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31420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為什麼要使用 </a:t>
            </a:r>
            <a:r>
              <a:rPr lang="en-US" altLang="zh-TW" dirty="0" smtClean="0"/>
              <a:t>BDD</a:t>
            </a:r>
            <a:endParaRPr lang="zh-TW" altLang="en-US" dirty="0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BDD </a:t>
            </a:r>
            <a:r>
              <a:rPr lang="zh-TW" altLang="en-US" dirty="0" smtClean="0"/>
              <a:t>的效益在於，能讓使用者、測試人員與開發人員，可以用一樣的方式來描述與了解需求，並且降低將人話轉換成程式碼的成本。</a:t>
            </a:r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/>
          </a:p>
        </p:txBody>
      </p:sp>
      <p:pic>
        <p:nvPicPr>
          <p:cNvPr id="2050" name="Picture 2" descr="https://lh4.googleusercontent.com/_HuWn8p2wJU8/TX6SOvuzJZI/AAAAAAAAANc/s8gmFaV0stM/s800/download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10369" y="3770924"/>
            <a:ext cx="3131728" cy="2435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52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書不同文，車不同軌</a:t>
            </a:r>
            <a:endParaRPr lang="zh-TW" altLang="en-US" dirty="0"/>
          </a:p>
        </p:txBody>
      </p:sp>
      <p:sp>
        <p:nvSpPr>
          <p:cNvPr id="10" name="文字版面配置區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zh-TW" altLang="en-US" dirty="0"/>
              <a:t>昔</a:t>
            </a:r>
            <a:r>
              <a:rPr lang="zh-TW" altLang="en-US" dirty="0" smtClean="0"/>
              <a:t>有戰國七雄</a:t>
            </a:r>
            <a:endParaRPr lang="en-US" altLang="zh-TW" dirty="0" smtClean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176338" y="3546366"/>
            <a:ext cx="3338512" cy="2100480"/>
          </a:xfrm>
          <a:prstGeom prst="rect">
            <a:avLst/>
          </a:prstGeom>
        </p:spPr>
      </p:pic>
      <p:sp>
        <p:nvSpPr>
          <p:cNvPr id="11" name="文字版面配置區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現有開</a:t>
            </a:r>
            <a:r>
              <a:rPr lang="zh-TW" altLang="en-US" dirty="0"/>
              <a:t>發</a:t>
            </a:r>
            <a:r>
              <a:rPr lang="zh-TW" altLang="en-US" dirty="0" smtClean="0"/>
              <a:t>七番仔</a:t>
            </a:r>
            <a:endParaRPr lang="zh-TW" altLang="en-US" dirty="0"/>
          </a:p>
        </p:txBody>
      </p:sp>
      <p:sp>
        <p:nvSpPr>
          <p:cNvPr id="12" name="內容版面配置區 11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TW" altLang="en-US" dirty="0" smtClean="0"/>
              <a:t>你</a:t>
            </a:r>
            <a:endParaRPr lang="en-US" altLang="zh-TW" dirty="0" smtClean="0"/>
          </a:p>
          <a:p>
            <a:r>
              <a:rPr lang="zh-TW" altLang="en-US" dirty="0" smtClean="0"/>
              <a:t>你的老闆</a:t>
            </a:r>
            <a:r>
              <a:rPr lang="en-US" altLang="zh-TW" dirty="0" smtClean="0"/>
              <a:t>1</a:t>
            </a:r>
          </a:p>
          <a:p>
            <a:r>
              <a:rPr lang="zh-TW" altLang="en-US" dirty="0"/>
              <a:t>你的</a:t>
            </a:r>
            <a:r>
              <a:rPr lang="zh-TW" altLang="en-US" dirty="0" smtClean="0"/>
              <a:t>老闆</a:t>
            </a:r>
            <a:r>
              <a:rPr lang="en-US" altLang="zh-TW" dirty="0" smtClean="0"/>
              <a:t>2</a:t>
            </a:r>
          </a:p>
          <a:p>
            <a:r>
              <a:rPr lang="zh-TW" altLang="en-US" dirty="0" smtClean="0"/>
              <a:t>你的老闆</a:t>
            </a:r>
            <a:r>
              <a:rPr lang="en-US" altLang="zh-TW" dirty="0" smtClean="0"/>
              <a:t>3</a:t>
            </a:r>
          </a:p>
          <a:p>
            <a:r>
              <a:rPr lang="en-US" altLang="zh-TW" dirty="0" smtClean="0"/>
              <a:t>Biz Owner</a:t>
            </a:r>
          </a:p>
          <a:p>
            <a:r>
              <a:rPr lang="en-US" altLang="zh-TW" dirty="0" smtClean="0"/>
              <a:t>USA</a:t>
            </a:r>
            <a:r>
              <a:rPr lang="zh-TW" altLang="en-US" dirty="0" smtClean="0"/>
              <a:t>使用者</a:t>
            </a:r>
            <a:endParaRPr lang="en-US" altLang="zh-TW" dirty="0" smtClean="0"/>
          </a:p>
          <a:p>
            <a:r>
              <a:rPr lang="en-US" altLang="zh-TW" dirty="0" smtClean="0"/>
              <a:t>ASIA</a:t>
            </a:r>
            <a:r>
              <a:rPr lang="zh-TW" altLang="en-US" dirty="0" smtClean="0"/>
              <a:t>使用者</a:t>
            </a:r>
            <a:endParaRPr lang="en-US" altLang="zh-TW" dirty="0"/>
          </a:p>
          <a:p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82198" y="3243263"/>
            <a:ext cx="7612655" cy="2554545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你必須使用</a:t>
            </a:r>
            <a:r>
              <a:rPr lang="en-US" altLang="zh-TW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DSL</a:t>
            </a:r>
            <a:r>
              <a:rPr lang="zh-TW" altLang="en-US" sz="4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統一這七個番仔，讓你、你的老闆與使用者，書同文，車同軌，最後才有辦法產出正確的東西。</a:t>
            </a: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9117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12" grpId="0" uiExpand="1" build="p"/>
      <p:bldP spid="13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1176865" y="2490135"/>
            <a:ext cx="6798736" cy="3833547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一開始使用者都跟你說這樣子的資料不會有，但是最後就會出現。</a:t>
            </a:r>
            <a:endParaRPr lang="en-US" altLang="zh-TW" dirty="0" smtClean="0"/>
          </a:p>
          <a:p>
            <a:r>
              <a:rPr lang="zh-TW" altLang="en-US" dirty="0" smtClean="0"/>
              <a:t>一開始</a:t>
            </a:r>
            <a:r>
              <a:rPr lang="zh-TW" altLang="en-US" dirty="0"/>
              <a:t>使用者</a:t>
            </a:r>
            <a:r>
              <a:rPr lang="zh-TW" altLang="en-US" dirty="0" smtClean="0"/>
              <a:t>都跟你保證，這個東西他給他的老闆看過沒有問題，最後就是會出問題。</a:t>
            </a:r>
            <a:endParaRPr lang="en-US" altLang="zh-TW" dirty="0" smtClean="0"/>
          </a:p>
          <a:p>
            <a:r>
              <a:rPr lang="zh-TW" altLang="en-US" dirty="0" smtClean="0"/>
              <a:t>當大家開始找罪魁禍首的時候，使用者就會跟他的老闆報告</a:t>
            </a:r>
            <a:r>
              <a:rPr lang="en-US" altLang="zh-TW" dirty="0" smtClean="0"/>
              <a:t>:</a:t>
            </a:r>
          </a:p>
          <a:p>
            <a:r>
              <a:rPr lang="zh-TW" altLang="en-US" dirty="0">
                <a:solidFill>
                  <a:srgbClr val="FF0000"/>
                </a:solidFill>
              </a:rPr>
              <a:t>喔就是</a:t>
            </a:r>
            <a:r>
              <a:rPr lang="en-US" altLang="zh-TW" dirty="0">
                <a:solidFill>
                  <a:srgbClr val="FF0000"/>
                </a:solidFill>
              </a:rPr>
              <a:t>IT</a:t>
            </a:r>
            <a:r>
              <a:rPr lang="zh-TW" altLang="en-US" dirty="0">
                <a:solidFill>
                  <a:srgbClr val="FF0000"/>
                </a:solidFill>
              </a:rPr>
              <a:t>說要做成這個樣子的</a:t>
            </a:r>
            <a:r>
              <a:rPr lang="zh-TW" altLang="en-US" dirty="0" smtClean="0">
                <a:solidFill>
                  <a:srgbClr val="FF0000"/>
                </a:solidFill>
              </a:rPr>
              <a:t>啊</a:t>
            </a:r>
            <a:endParaRPr lang="en-US" altLang="zh-TW" dirty="0" smtClean="0">
              <a:solidFill>
                <a:srgbClr val="FF0000"/>
              </a:solidFill>
            </a:endParaRP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慘痛</a:t>
            </a:r>
            <a:r>
              <a:rPr lang="zh-TW" altLang="en-US" dirty="0" smtClean="0">
                <a:solidFill>
                  <a:srgbClr val="FF0000"/>
                </a:solidFill>
              </a:rPr>
              <a:t>經驗</a:t>
            </a:r>
            <a:r>
              <a:rPr lang="en-US" altLang="zh-TW" dirty="0" smtClean="0">
                <a:solidFill>
                  <a:srgbClr val="FF0000"/>
                </a:solidFill>
              </a:rPr>
              <a:t/>
            </a:r>
            <a:br>
              <a:rPr lang="en-US" altLang="zh-TW" dirty="0" smtClean="0">
                <a:solidFill>
                  <a:srgbClr val="FF0000"/>
                </a:solidFill>
              </a:rPr>
            </a:br>
            <a:r>
              <a:rPr lang="zh-TW" altLang="en-US" dirty="0" smtClean="0">
                <a:solidFill>
                  <a:srgbClr val="FF0000"/>
                </a:solidFill>
              </a:rPr>
              <a:t>喔就是</a:t>
            </a:r>
            <a:r>
              <a:rPr lang="en-US" altLang="zh-TW" dirty="0" smtClean="0">
                <a:solidFill>
                  <a:srgbClr val="FF0000"/>
                </a:solidFill>
              </a:rPr>
              <a:t>IT</a:t>
            </a:r>
            <a:r>
              <a:rPr lang="zh-TW" altLang="en-US" dirty="0" smtClean="0">
                <a:solidFill>
                  <a:srgbClr val="FF0000"/>
                </a:solidFill>
              </a:rPr>
              <a:t>說要做成這個樣子的啊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804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dirty="0"/>
              <a:t>測試就是文件</a:t>
            </a:r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56327" y="2487168"/>
            <a:ext cx="3858523" cy="3447288"/>
          </a:xfrm>
          <a:prstGeom prst="rect">
            <a:avLst/>
          </a:prstGeom>
        </p:spPr>
      </p:pic>
      <p:sp>
        <p:nvSpPr>
          <p:cNvPr id="2" name="內容版面配置區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TW" altLang="en-US" dirty="0" smtClean="0"/>
              <a:t>最常發生的狀況就是沒有時間寫文件。</a:t>
            </a:r>
            <a:endParaRPr lang="en-US" altLang="zh-TW" dirty="0" smtClean="0"/>
          </a:p>
          <a:p>
            <a:r>
              <a:rPr lang="zh-TW" altLang="en-US" dirty="0" smtClean="0"/>
              <a:t>一旦你測試就是你的文件，你就不用擔心沒有任何證據。</a:t>
            </a:r>
            <a:endParaRPr lang="en-US" altLang="zh-TW" dirty="0" smtClean="0"/>
          </a:p>
          <a:p>
            <a:r>
              <a:rPr lang="zh-TW" altLang="en-US" dirty="0" smtClean="0"/>
              <a:t>用</a:t>
            </a:r>
            <a:r>
              <a:rPr lang="en-US" altLang="zh-TW" dirty="0" smtClean="0"/>
              <a:t>BDD</a:t>
            </a:r>
            <a:r>
              <a:rPr lang="zh-TW" altLang="en-US" dirty="0" smtClean="0"/>
              <a:t>，使用者的老闆就會知道這些測試是一起看過的。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4275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如果</a:t>
            </a:r>
            <a:r>
              <a:rPr lang="en-US" altLang="zh-TW" dirty="0" smtClean="0"/>
              <a:t>BDD</a:t>
            </a:r>
            <a:r>
              <a:rPr lang="zh-TW" altLang="en-US" dirty="0" smtClean="0"/>
              <a:t>兩奧義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DSL</a:t>
            </a:r>
            <a:r>
              <a:rPr lang="zh-TW" altLang="en-US" dirty="0" smtClean="0"/>
              <a:t>、測試就是文件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你都了解透徹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>
          <a:xfrm>
            <a:off x="594911" y="3734859"/>
            <a:ext cx="7921128" cy="1090015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你現在應該都夠把</a:t>
            </a:r>
            <a:r>
              <a:rPr lang="en-US" altLang="zh-TW" dirty="0"/>
              <a:t>[</a:t>
            </a:r>
            <a:r>
              <a:rPr lang="zh-TW" altLang="en-US" dirty="0" smtClean="0"/>
              <a:t>好</a:t>
            </a:r>
            <a:r>
              <a:rPr lang="en-US" altLang="zh-TW" dirty="0" smtClean="0"/>
              <a:t>]</a:t>
            </a:r>
            <a:r>
              <a:rPr lang="zh-TW" altLang="en-US" dirty="0" smtClean="0"/>
              <a:t>事情做</a:t>
            </a:r>
            <a:r>
              <a:rPr lang="en-US" altLang="zh-TW" dirty="0" smtClean="0"/>
              <a:t>[</a:t>
            </a:r>
            <a:r>
              <a:rPr lang="zh-TW" altLang="en-US" dirty="0" smtClean="0"/>
              <a:t>好</a:t>
            </a:r>
            <a:r>
              <a:rPr lang="en-US" altLang="zh-TW" dirty="0" smtClean="0"/>
              <a:t>]</a:t>
            </a:r>
            <a:br>
              <a:rPr lang="en-US" altLang="zh-TW" dirty="0" smtClean="0"/>
            </a:br>
            <a:r>
              <a:rPr lang="en-US" altLang="zh-TW" dirty="0" err="1" smtClean="0"/>
              <a:t>Now,you</a:t>
            </a:r>
            <a:r>
              <a:rPr lang="en-US" altLang="zh-TW" dirty="0" smtClean="0"/>
              <a:t> can do the ”Right” thing “Right”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5200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重點回顧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專案管理可以幫助你面對的不僅僅是你的程式，更可以是你的課業與人生</a:t>
            </a:r>
            <a:endParaRPr lang="en-US" altLang="zh-TW" dirty="0" smtClean="0"/>
          </a:p>
          <a:p>
            <a:r>
              <a:rPr lang="zh-TW" altLang="en-US" dirty="0" smtClean="0"/>
              <a:t>專案管理的金三角，範疇</a:t>
            </a:r>
            <a:r>
              <a:rPr lang="en-US" altLang="zh-TW" dirty="0" smtClean="0"/>
              <a:t>(Scope)</a:t>
            </a:r>
            <a:r>
              <a:rPr lang="zh-TW" altLang="en-US" dirty="0" smtClean="0"/>
              <a:t>、時程</a:t>
            </a:r>
            <a:r>
              <a:rPr lang="en-US" altLang="zh-TW" dirty="0" smtClean="0"/>
              <a:t>(Time)</a:t>
            </a:r>
            <a:r>
              <a:rPr lang="zh-TW" altLang="en-US" dirty="0" smtClean="0"/>
              <a:t>、成本</a:t>
            </a:r>
            <a:r>
              <a:rPr lang="en-US" altLang="zh-TW" dirty="0" smtClean="0"/>
              <a:t>(Cost)</a:t>
            </a:r>
            <a:r>
              <a:rPr lang="zh-TW" altLang="en-US" dirty="0" smtClean="0"/>
              <a:t>，最終會影響的就是品質</a:t>
            </a:r>
            <a:r>
              <a:rPr lang="en-US" altLang="zh-TW" dirty="0" smtClean="0"/>
              <a:t>(Quality)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 smtClean="0"/>
              <a:t>使用</a:t>
            </a:r>
            <a:r>
              <a:rPr lang="zh-TW" altLang="en-US" dirty="0"/>
              <a:t>對</a:t>
            </a:r>
            <a:r>
              <a:rPr lang="zh-TW" altLang="en-US" dirty="0" smtClean="0"/>
              <a:t>的方式開發程式可以幫助你減少很多開發所面臨的挫折，例如物件導向，小的函式。</a:t>
            </a:r>
            <a:endParaRPr lang="en-US" altLang="zh-TW" dirty="0" smtClean="0"/>
          </a:p>
          <a:p>
            <a:r>
              <a:rPr lang="en-US" altLang="zh-TW" dirty="0">
                <a:solidFill>
                  <a:srgbClr val="00B0F0"/>
                </a:solidFill>
              </a:rPr>
              <a:t>E</a:t>
            </a:r>
            <a:r>
              <a:rPr lang="en-US" altLang="zh-TW" dirty="0"/>
              <a:t>rrors = (</a:t>
            </a:r>
            <a:r>
              <a:rPr lang="en-US" altLang="zh-TW" dirty="0">
                <a:solidFill>
                  <a:srgbClr val="FFC000"/>
                </a:solidFill>
              </a:rPr>
              <a:t>M</a:t>
            </a:r>
            <a:r>
              <a:rPr lang="en-US" altLang="zh-TW" dirty="0"/>
              <a:t>ore </a:t>
            </a:r>
            <a:r>
              <a:rPr lang="en-US" altLang="zh-TW" dirty="0">
                <a:solidFill>
                  <a:srgbClr val="92D050"/>
                </a:solidFill>
              </a:rPr>
              <a:t>C</a:t>
            </a:r>
            <a:r>
              <a:rPr lang="en-US" altLang="zh-TW" dirty="0"/>
              <a:t>ode)</a:t>
            </a:r>
            <a:r>
              <a:rPr lang="en-US" altLang="zh-TW" baseline="30000" dirty="0"/>
              <a:t>2</a:t>
            </a:r>
            <a:endParaRPr lang="zh-TW" altLang="en-US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53851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重點回顧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人生與軟體開發不是不能失敗，但</a:t>
            </a:r>
            <a:r>
              <a:rPr lang="zh-TW" altLang="en-US" dirty="0"/>
              <a:t>是</a:t>
            </a:r>
            <a:r>
              <a:rPr lang="zh-TW" altLang="en-US" dirty="0" smtClean="0"/>
              <a:t>要</a:t>
            </a:r>
            <a:r>
              <a:rPr lang="zh-TW" altLang="en-US" dirty="0"/>
              <a:t>敗的</a:t>
            </a:r>
            <a:r>
              <a:rPr lang="zh-TW" altLang="en-US" dirty="0" smtClean="0"/>
              <a:t>便宜，要</a:t>
            </a:r>
            <a:r>
              <a:rPr lang="zh-TW" altLang="en-US" dirty="0"/>
              <a:t>敗的</a:t>
            </a:r>
            <a:r>
              <a:rPr lang="zh-TW" altLang="en-US" dirty="0" smtClean="0"/>
              <a:t>快，要</a:t>
            </a:r>
            <a:r>
              <a:rPr lang="zh-TW" altLang="en-US" dirty="0"/>
              <a:t>敗的</a:t>
            </a:r>
            <a:r>
              <a:rPr lang="zh-TW" altLang="en-US" dirty="0" smtClean="0"/>
              <a:t>明確，要</a:t>
            </a:r>
            <a:r>
              <a:rPr lang="zh-TW" altLang="en-US" dirty="0"/>
              <a:t>敗的</a:t>
            </a:r>
            <a:r>
              <a:rPr lang="zh-TW" altLang="en-US" dirty="0" smtClean="0"/>
              <a:t>有價值。</a:t>
            </a:r>
            <a:endParaRPr lang="zh-TW" altLang="en-US" dirty="0"/>
          </a:p>
          <a:p>
            <a:r>
              <a:rPr lang="en-US" altLang="zh-TW" dirty="0" smtClean="0"/>
              <a:t>TDD</a:t>
            </a:r>
            <a:r>
              <a:rPr lang="zh-TW" altLang="en-US" dirty="0" smtClean="0"/>
              <a:t>三個要素，測試，重構與迭代</a:t>
            </a:r>
            <a:endParaRPr lang="en-US" altLang="zh-TW" dirty="0" smtClean="0"/>
          </a:p>
          <a:p>
            <a:r>
              <a:rPr lang="en-US" altLang="zh-TW" dirty="0" smtClean="0"/>
              <a:t>BDD</a:t>
            </a:r>
            <a:r>
              <a:rPr lang="zh-TW" altLang="en-US" dirty="0" smtClean="0"/>
              <a:t>兩個要素，</a:t>
            </a:r>
            <a:r>
              <a:rPr lang="en-US" altLang="zh-TW" dirty="0" smtClean="0"/>
              <a:t>DSL</a:t>
            </a:r>
            <a:r>
              <a:rPr lang="zh-TW" altLang="en-US" dirty="0" smtClean="0"/>
              <a:t>、</a:t>
            </a:r>
            <a:r>
              <a:rPr lang="zh-TW" altLang="en-US" dirty="0"/>
              <a:t>測試就是文件</a:t>
            </a:r>
            <a:endParaRPr lang="en-US" altLang="zh-TW" dirty="0" smtClean="0"/>
          </a:p>
          <a:p>
            <a:endParaRPr lang="en-US" altLang="zh-TW" dirty="0" smtClean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70456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5618</TotalTime>
  <Words>4109</Words>
  <Application>Microsoft Office PowerPoint</Application>
  <PresentationFormat>如螢幕大小 (4:3)</PresentationFormat>
  <Paragraphs>507</Paragraphs>
  <Slides>100</Slides>
  <Notes>22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100</vt:i4>
      </vt:variant>
    </vt:vector>
  </HeadingPairs>
  <TitlesOfParts>
    <vt:vector size="107" baseType="lpstr">
      <vt:lpstr>新細明體</vt:lpstr>
      <vt:lpstr>標楷體</vt:lpstr>
      <vt:lpstr>Arial</vt:lpstr>
      <vt:lpstr>Calibri</vt:lpstr>
      <vt:lpstr>Cambria Math</vt:lpstr>
      <vt:lpstr>Garamond</vt:lpstr>
      <vt:lpstr>有機</vt:lpstr>
      <vt:lpstr>別讓軟體開發的坎讓你的人生過不去</vt:lpstr>
      <vt:lpstr>陳良彥(涼麵)</vt:lpstr>
      <vt:lpstr>這兩個小時沒有複雜的技術</vt:lpstr>
      <vt:lpstr>慘痛經驗 做到流汗，嫌到涎</vt:lpstr>
      <vt:lpstr>學業現況</vt:lpstr>
      <vt:lpstr>別人翹課我也翹課， 為什麼別人過關?我被當掉?</vt:lpstr>
      <vt:lpstr>理想上</vt:lpstr>
      <vt:lpstr>實際上</vt:lpstr>
      <vt:lpstr>什麼沒有想到!?</vt:lpstr>
      <vt:lpstr>所以既使是學生 也是需要專案管理的</vt:lpstr>
      <vt:lpstr>專案管理金三角</vt:lpstr>
      <vt:lpstr>對學習而言</vt:lpstr>
      <vt:lpstr>兩個重要的工具</vt:lpstr>
      <vt:lpstr>工作分解結構(WBS)</vt:lpstr>
      <vt:lpstr>甘特圖</vt:lpstr>
      <vt:lpstr>對學習而言</vt:lpstr>
      <vt:lpstr>對軟體開發</vt:lpstr>
      <vt:lpstr>風險處理</vt:lpstr>
      <vt:lpstr>如果你(妳)可以練到沒有被當</vt:lpstr>
      <vt:lpstr>慘痛經驗 千金難買早知道</vt:lpstr>
      <vt:lpstr>為什麼我在大學 對於寫程式沒有動力?</vt:lpstr>
      <vt:lpstr>Debug花掉超多時間</vt:lpstr>
      <vt:lpstr>要如何寫Code?</vt:lpstr>
      <vt:lpstr>要如何寫Code?</vt:lpstr>
      <vt:lpstr>要如何寫Code?</vt:lpstr>
      <vt:lpstr>要如何寫Code?</vt:lpstr>
      <vt:lpstr>E= MC2</vt:lpstr>
      <vt:lpstr>英文太爛</vt:lpstr>
      <vt:lpstr>可以照抄</vt:lpstr>
      <vt:lpstr>萬一已經有苦果了 (每學期至少被當掉一半)</vt:lpstr>
      <vt:lpstr>失敗學</vt:lpstr>
      <vt:lpstr>失敗為成功之母，但是!</vt:lpstr>
      <vt:lpstr>所以失敗的要點是!?</vt:lpstr>
      <vt:lpstr>要敗的便宜</vt:lpstr>
      <vt:lpstr>失敗的成本</vt:lpstr>
      <vt:lpstr>慘痛經驗 過完年再來修就好了</vt:lpstr>
      <vt:lpstr>要敗的快</vt:lpstr>
      <vt:lpstr>慘痛經驗 整合整到天荒地老</vt:lpstr>
      <vt:lpstr>要敗的明確</vt:lpstr>
      <vt:lpstr>慘痛經驗 需要用紙筆作筆記的程式</vt:lpstr>
      <vt:lpstr>要敗的有價值</vt:lpstr>
      <vt:lpstr>慘痛經驗 不怕神一般的對手， 只怕豬一般的隊友</vt:lpstr>
      <vt:lpstr>結論是</vt:lpstr>
      <vt:lpstr>所以我們需要革命!</vt:lpstr>
      <vt:lpstr>測試驅動開發 Test Driven Development (TDD)</vt:lpstr>
      <vt:lpstr>測試驅動開發(TDD)</vt:lpstr>
      <vt:lpstr>測試驅動開發要素</vt:lpstr>
      <vt:lpstr>測試</vt:lpstr>
      <vt:lpstr>為什麼軟體要測試???</vt:lpstr>
      <vt:lpstr>為什麼需要寫程式測試!?</vt:lpstr>
      <vt:lpstr>慘痛經驗 不用程式測程式，就是諾曼地登陸</vt:lpstr>
      <vt:lpstr>為什麼要先寫測試!?</vt:lpstr>
      <vt:lpstr>測試的範疇(Scope)</vt:lpstr>
      <vt:lpstr>如何做測試?</vt:lpstr>
      <vt:lpstr>什麼是斷言(Assert)!?</vt:lpstr>
      <vt:lpstr>測試的範例</vt:lpstr>
      <vt:lpstr>測試驅動開發(TDD)</vt:lpstr>
      <vt:lpstr>重構</vt:lpstr>
      <vt:lpstr>慘痛經驗 鬼打牆的變數命名</vt:lpstr>
      <vt:lpstr>慘痛經驗 不存在的User Requirement</vt:lpstr>
      <vt:lpstr>總結上面的案例</vt:lpstr>
      <vt:lpstr>重構 (Refactor)</vt:lpstr>
      <vt:lpstr>在不改變軟體外部行為的前提下，改變其內部結構，使其更容易理解且易於修改」</vt:lpstr>
      <vt:lpstr>在不改變軟體外部行為的前提下</vt:lpstr>
      <vt:lpstr>慘痛經驗 誤刪</vt:lpstr>
      <vt:lpstr>可執行的下一步，可讀性</vt:lpstr>
      <vt:lpstr>使用命名變(常)數 取代魔術數字</vt:lpstr>
      <vt:lpstr>可讀的下一步，易於修改 </vt:lpstr>
      <vt:lpstr>DRY原則</vt:lpstr>
      <vt:lpstr>慘痛經驗 複製CODE全面啟動</vt:lpstr>
      <vt:lpstr>慘痛經驗 放錯位置</vt:lpstr>
      <vt:lpstr>慘痛經驗 漏改</vt:lpstr>
      <vt:lpstr>慘痛經驗</vt:lpstr>
      <vt:lpstr>樣板模式Template</vt:lpstr>
      <vt:lpstr>PowerPoint 簡報</vt:lpstr>
      <vt:lpstr>測試驅動開發(TDD)</vt:lpstr>
      <vt:lpstr>迭代</vt:lpstr>
      <vt:lpstr>迭代</vt:lpstr>
      <vt:lpstr>慘痛經驗 一去不回的開發模式</vt:lpstr>
      <vt:lpstr>慘痛經驗 只有一次檢查點</vt:lpstr>
      <vt:lpstr>後果</vt:lpstr>
      <vt:lpstr>如果採用迭代</vt:lpstr>
      <vt:lpstr>好處</vt:lpstr>
      <vt:lpstr>慘痛經驗 軟體這一行什麼都差很大</vt:lpstr>
      <vt:lpstr>UI有差，功能也有差， 每個人的程度也有差</vt:lpstr>
      <vt:lpstr>慘痛經驗 你的薪水也有差</vt:lpstr>
      <vt:lpstr>如果採用迭代</vt:lpstr>
      <vt:lpstr>如果TDD三奧義 測試、重構跟迭代 你都了解透徹</vt:lpstr>
      <vt:lpstr>慘痛經驗</vt:lpstr>
      <vt:lpstr>慘痛經驗 你想的!=使用者想的</vt:lpstr>
      <vt:lpstr>所以我們需要革命(通靈)!</vt:lpstr>
      <vt:lpstr>什麼是 BDD</vt:lpstr>
      <vt:lpstr>為什麼要使用 BDD</vt:lpstr>
      <vt:lpstr>慘痛經驗 書不同文，車不同軌</vt:lpstr>
      <vt:lpstr>慘痛經驗 喔就是IT說要做成這個樣子的啊</vt:lpstr>
      <vt:lpstr>測試就是文件</vt:lpstr>
      <vt:lpstr>如果BDD兩奧義 DSL、測試就是文件 你都了解透徹</vt:lpstr>
      <vt:lpstr>重點回顧</vt:lpstr>
      <vt:lpstr>重點回顧</vt:lpstr>
      <vt:lpstr>希望能夠對你有所幫助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OO!?</dc:title>
  <dc:creator>Domo</dc:creator>
  <cp:lastModifiedBy>Domo</cp:lastModifiedBy>
  <cp:revision>2348</cp:revision>
  <dcterms:created xsi:type="dcterms:W3CDTF">2015-10-13T14:23:45Z</dcterms:created>
  <dcterms:modified xsi:type="dcterms:W3CDTF">2015-11-03T13:36:45Z</dcterms:modified>
</cp:coreProperties>
</file>

<file path=docProps/thumbnail.jpeg>
</file>